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d376493e0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09ab222a34031"/>
  </p:sldMasterIdLst>
  <p:sldIdLst>
    <p:sldId xmlns:r="http://schemas.openxmlformats.org/officeDocument/2006/relationships" id="256" r:id="R450d4b38fe7745e9"/>
    <p:sldId xmlns:r="http://schemas.openxmlformats.org/officeDocument/2006/relationships" id="257" r:id="R4f3e0d7edc6c4285"/>
    <p:sldId xmlns:r="http://schemas.openxmlformats.org/officeDocument/2006/relationships" id="258" r:id="R1d50e49bf6c84ee9"/>
    <p:sldId xmlns:r="http://schemas.openxmlformats.org/officeDocument/2006/relationships" id="259" r:id="Rf6bbf889ec2d45e0"/>
    <p:sldId xmlns:r="http://schemas.openxmlformats.org/officeDocument/2006/relationships" id="260" r:id="R04397df10dc7471c"/>
    <p:sldId xmlns:r="http://schemas.openxmlformats.org/officeDocument/2006/relationships" id="261" r:id="Rcb2d87defc404e46"/>
    <p:sldId xmlns:r="http://schemas.openxmlformats.org/officeDocument/2006/relationships" id="262" r:id="Rf0a166ae9b1448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09ab222a34031" /><Relationship Type="http://schemas.openxmlformats.org/officeDocument/2006/relationships/slide" Target="/ppt/slides/slide1.xml" Id="R450d4b38fe7745e9" /><Relationship Type="http://schemas.openxmlformats.org/officeDocument/2006/relationships/slide" Target="/ppt/slides/slide2.xml" Id="R4f3e0d7edc6c4285" /><Relationship Type="http://schemas.openxmlformats.org/officeDocument/2006/relationships/slide" Target="/ppt/slides/slide3.xml" Id="R1d50e49bf6c84ee9" /><Relationship Type="http://schemas.openxmlformats.org/officeDocument/2006/relationships/slide" Target="/ppt/slides/slide4.xml" Id="Rf6bbf889ec2d45e0" /><Relationship Type="http://schemas.openxmlformats.org/officeDocument/2006/relationships/slide" Target="/ppt/slides/slide5.xml" Id="R04397df10dc7471c" /><Relationship Type="http://schemas.openxmlformats.org/officeDocument/2006/relationships/slide" Target="/ppt/slides/slide6.xml" Id="Rcb2d87defc404e46" /><Relationship Type="http://schemas.openxmlformats.org/officeDocument/2006/relationships/slide" Target="/ppt/slides/slide7.xml" Id="Rf0a166ae9b1448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40f1eef60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38a8c75504278" /><Relationship Type="http://schemas.openxmlformats.org/officeDocument/2006/relationships/theme" Target="/ppt/slideMasters/theme/theme1.xml" Id="Ra4f43d663033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38a8c7550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943f357c7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aeeb838a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b046206a46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91875219b43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f5371edc49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394bd261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90d8af466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RØRLEGGERSERVICE FLORØ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RØRLEGGERSERVICE FLORØ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RØRLEGGERSERVICE FLORØ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RØRLEGGERSERVICE FLORØ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RØRLEGGERSERVICE FLORØ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RØRLEGGERSERVICE FLORØ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22 265 443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2 289 253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RØRLEGGERSERVICE FLORØ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RØRLEGGERSERVICE FLORØ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74 44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post@rorleggerfloro.no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www.vvs-eksperten.no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967 715 417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RØRLEGGERSERVICE FLORØ AS</a:t>
            </a:r>
          </a:p>
        </p:txBody>
      </p:sp>
    </p:spTree>
  </p:cSld>
  <p:clrMapOvr>
    <a:masterClrMapping xmlns:a="http://schemas.openxmlformats.org/drawingml/2006/main"/>
  </p:clrMapOvr>
</p:sld>
</file>