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2d53dd707741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bc9cd3fdd848fe"/>
  </p:sldMasterIdLst>
  <p:sldIdLst>
    <p:sldId xmlns:r="http://schemas.openxmlformats.org/officeDocument/2006/relationships" id="256" r:id="Rb8e777c983714b5e"/>
    <p:sldId xmlns:r="http://schemas.openxmlformats.org/officeDocument/2006/relationships" id="257" r:id="Rf5349d3f64fb4f56"/>
    <p:sldId xmlns:r="http://schemas.openxmlformats.org/officeDocument/2006/relationships" id="258" r:id="R65c950cd4c604ca4"/>
    <p:sldId xmlns:r="http://schemas.openxmlformats.org/officeDocument/2006/relationships" id="259" r:id="R440fdf31b2ff4aad"/>
    <p:sldId xmlns:r="http://schemas.openxmlformats.org/officeDocument/2006/relationships" id="260" r:id="Rd21f59c052214aed"/>
    <p:sldId xmlns:r="http://schemas.openxmlformats.org/officeDocument/2006/relationships" id="261" r:id="R947ad217ad3c4056"/>
    <p:sldId xmlns:r="http://schemas.openxmlformats.org/officeDocument/2006/relationships" id="262" r:id="R0914b489cdd649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c9cd3fdd848fe" /><Relationship Type="http://schemas.openxmlformats.org/officeDocument/2006/relationships/slide" Target="/ppt/slides/slide1.xml" Id="Rb8e777c983714b5e" /><Relationship Type="http://schemas.openxmlformats.org/officeDocument/2006/relationships/slide" Target="/ppt/slides/slide2.xml" Id="Rf5349d3f64fb4f56" /><Relationship Type="http://schemas.openxmlformats.org/officeDocument/2006/relationships/slide" Target="/ppt/slides/slide3.xml" Id="R65c950cd4c604ca4" /><Relationship Type="http://schemas.openxmlformats.org/officeDocument/2006/relationships/slide" Target="/ppt/slides/slide4.xml" Id="R440fdf31b2ff4aad" /><Relationship Type="http://schemas.openxmlformats.org/officeDocument/2006/relationships/slide" Target="/ppt/slides/slide5.xml" Id="Rd21f59c052214aed" /><Relationship Type="http://schemas.openxmlformats.org/officeDocument/2006/relationships/slide" Target="/ppt/slides/slide6.xml" Id="R947ad217ad3c4056" /><Relationship Type="http://schemas.openxmlformats.org/officeDocument/2006/relationships/slide" Target="/ppt/slides/slide7.xml" Id="R0914b489cdd649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7ebd5cf90442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3148dfa494534" /><Relationship Type="http://schemas.openxmlformats.org/officeDocument/2006/relationships/theme" Target="/ppt/slideMasters/theme/theme1.xml" Id="Rcafee3401d1b4f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53148dfa4945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f4ce1d1b348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fd4fbcb584e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7177b2a4b4a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2b0cd7c6648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3ccad9d6a42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f0d3fdb974f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ede00ac7442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ALFAELKIDA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ALFAELKIDA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ALFAELKIDA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ALFAELKIDA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ALFAELKIDA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ALFAELKIDA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43 002 221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3 798 186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3 399 636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9 859 695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23 124 702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ALFAELKIDA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MYRVANG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AGS HOLDING GJØVIK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SKEIE HOLDING GJØVIK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ALFAELKIDA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 gate 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611 71823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post@alfaelkida.no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alfaelkida.no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967 725 560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ALFAELKIDA AS</a:t>
            </a:r>
          </a:p>
        </p:txBody>
      </p:sp>
    </p:spTree>
  </p:cSld>
  <p:clrMapOvr>
    <a:masterClrMapping xmlns:a="http://schemas.openxmlformats.org/drawingml/2006/main"/>
  </p:clrMapOvr>
</p:sld>
</file>