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653833fb1d41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18bedb418640a2"/>
  </p:sldMasterIdLst>
  <p:sldIdLst>
    <p:sldId xmlns:r="http://schemas.openxmlformats.org/officeDocument/2006/relationships" id="256" r:id="Re175bc4fe0374327"/>
    <p:sldId xmlns:r="http://schemas.openxmlformats.org/officeDocument/2006/relationships" id="257" r:id="Rf6d3bfc9d81042e9"/>
    <p:sldId xmlns:r="http://schemas.openxmlformats.org/officeDocument/2006/relationships" id="258" r:id="Re61de2f332de410d"/>
    <p:sldId xmlns:r="http://schemas.openxmlformats.org/officeDocument/2006/relationships" id="259" r:id="R84cd465c91d747c1"/>
    <p:sldId xmlns:r="http://schemas.openxmlformats.org/officeDocument/2006/relationships" id="260" r:id="Rb9ce5bc6d1414104"/>
    <p:sldId xmlns:r="http://schemas.openxmlformats.org/officeDocument/2006/relationships" id="261" r:id="Rb5c5e2a087584cfa"/>
    <p:sldId xmlns:r="http://schemas.openxmlformats.org/officeDocument/2006/relationships" id="262" r:id="R29dd2d3d6054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8bedb418640a2" /><Relationship Type="http://schemas.openxmlformats.org/officeDocument/2006/relationships/slide" Target="/ppt/slides/slide1.xml" Id="Re175bc4fe0374327" /><Relationship Type="http://schemas.openxmlformats.org/officeDocument/2006/relationships/slide" Target="/ppt/slides/slide2.xml" Id="Rf6d3bfc9d81042e9" /><Relationship Type="http://schemas.openxmlformats.org/officeDocument/2006/relationships/slide" Target="/ppt/slides/slide3.xml" Id="Re61de2f332de410d" /><Relationship Type="http://schemas.openxmlformats.org/officeDocument/2006/relationships/slide" Target="/ppt/slides/slide4.xml" Id="R84cd465c91d747c1" /><Relationship Type="http://schemas.openxmlformats.org/officeDocument/2006/relationships/slide" Target="/ppt/slides/slide5.xml" Id="Rb9ce5bc6d1414104" /><Relationship Type="http://schemas.openxmlformats.org/officeDocument/2006/relationships/slide" Target="/ppt/slides/slide6.xml" Id="Rb5c5e2a087584cfa" /><Relationship Type="http://schemas.openxmlformats.org/officeDocument/2006/relationships/slide" Target="/ppt/slides/slide7.xml" Id="R29dd2d3d6054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98920efbf4d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a429d332447ed" /><Relationship Type="http://schemas.openxmlformats.org/officeDocument/2006/relationships/theme" Target="/ppt/slideMasters/theme/theme1.xml" Id="Reccea96169a74b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ba429d332447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496d85fb941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1fd1a97c84f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9a666f16548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7995731ef4f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6e5313cef48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6764d276d4a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f5653ae10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 BHAS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BHAS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BHAS BYGG AS ble etablert [år] og holder til i 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BHAS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BHAS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BHAS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74 130 663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983 834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14 698 036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28 747 010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BHAS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RONGESUND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BHAS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Pålsneset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5337 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68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post@th-bygg.no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967 751 081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BHAS BYGG AS</a:t>
            </a:r>
          </a:p>
        </p:txBody>
      </p:sp>
    </p:spTree>
  </p:cSld>
  <p:clrMapOvr>
    <a:masterClrMapping xmlns:a="http://schemas.openxmlformats.org/drawingml/2006/main"/>
  </p:clrMapOvr>
</p:sld>
</file>