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68b5e0217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51d1637334644"/>
  </p:sldMasterIdLst>
  <p:sldIdLst>
    <p:sldId xmlns:r="http://schemas.openxmlformats.org/officeDocument/2006/relationships" id="256" r:id="R4137004af9b641f5"/>
    <p:sldId xmlns:r="http://schemas.openxmlformats.org/officeDocument/2006/relationships" id="257" r:id="Rd062c843c3df40d6"/>
    <p:sldId xmlns:r="http://schemas.openxmlformats.org/officeDocument/2006/relationships" id="258" r:id="R7cc60d6dea3d4fad"/>
    <p:sldId xmlns:r="http://schemas.openxmlformats.org/officeDocument/2006/relationships" id="259" r:id="R0f464deed6334194"/>
    <p:sldId xmlns:r="http://schemas.openxmlformats.org/officeDocument/2006/relationships" id="260" r:id="Rbbcceca74a884f5d"/>
    <p:sldId xmlns:r="http://schemas.openxmlformats.org/officeDocument/2006/relationships" id="261" r:id="Ra40ba44333854d8c"/>
    <p:sldId xmlns:r="http://schemas.openxmlformats.org/officeDocument/2006/relationships" id="262" r:id="R3fdcab7a54c3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51d1637334644" /><Relationship Type="http://schemas.openxmlformats.org/officeDocument/2006/relationships/slide" Target="/ppt/slides/slide1.xml" Id="R4137004af9b641f5" /><Relationship Type="http://schemas.openxmlformats.org/officeDocument/2006/relationships/slide" Target="/ppt/slides/slide2.xml" Id="Rd062c843c3df40d6" /><Relationship Type="http://schemas.openxmlformats.org/officeDocument/2006/relationships/slide" Target="/ppt/slides/slide3.xml" Id="R7cc60d6dea3d4fad" /><Relationship Type="http://schemas.openxmlformats.org/officeDocument/2006/relationships/slide" Target="/ppt/slides/slide4.xml" Id="R0f464deed6334194" /><Relationship Type="http://schemas.openxmlformats.org/officeDocument/2006/relationships/slide" Target="/ppt/slides/slide5.xml" Id="Rbbcceca74a884f5d" /><Relationship Type="http://schemas.openxmlformats.org/officeDocument/2006/relationships/slide" Target="/ppt/slides/slide6.xml" Id="Ra40ba44333854d8c" /><Relationship Type="http://schemas.openxmlformats.org/officeDocument/2006/relationships/slide" Target="/ppt/slides/slide7.xml" Id="R3fdcab7a54c3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72d4069f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71998409f487e" /><Relationship Type="http://schemas.openxmlformats.org/officeDocument/2006/relationships/theme" Target="/ppt/slideMasters/theme/theme1.xml" Id="R6d78cab10039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71998409f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e13ff3f4d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eca2c8a6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22961ba3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cbf2efda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2ed5fdf8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e8f2ddf1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2b8d04ddf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