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3198ec4c9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40ef787ea4ef7"/>
  </p:sldMasterIdLst>
  <p:sldIdLst>
    <p:sldId xmlns:r="http://schemas.openxmlformats.org/officeDocument/2006/relationships" id="256" r:id="R7d6453069e654a6d"/>
    <p:sldId xmlns:r="http://schemas.openxmlformats.org/officeDocument/2006/relationships" id="257" r:id="Rbc82c645f53d400f"/>
    <p:sldId xmlns:r="http://schemas.openxmlformats.org/officeDocument/2006/relationships" id="258" r:id="R041215fa33c542bb"/>
    <p:sldId xmlns:r="http://schemas.openxmlformats.org/officeDocument/2006/relationships" id="259" r:id="Rcd10c940ec524731"/>
    <p:sldId xmlns:r="http://schemas.openxmlformats.org/officeDocument/2006/relationships" id="260" r:id="Re3440ff395d24199"/>
    <p:sldId xmlns:r="http://schemas.openxmlformats.org/officeDocument/2006/relationships" id="261" r:id="R0ff46f38c1c74e94"/>
    <p:sldId xmlns:r="http://schemas.openxmlformats.org/officeDocument/2006/relationships" id="262" r:id="R63dc1e19140f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40ef787ea4ef7" /><Relationship Type="http://schemas.openxmlformats.org/officeDocument/2006/relationships/slide" Target="/ppt/slides/slide1.xml" Id="R7d6453069e654a6d" /><Relationship Type="http://schemas.openxmlformats.org/officeDocument/2006/relationships/slide" Target="/ppt/slides/slide2.xml" Id="Rbc82c645f53d400f" /><Relationship Type="http://schemas.openxmlformats.org/officeDocument/2006/relationships/slide" Target="/ppt/slides/slide3.xml" Id="R041215fa33c542bb" /><Relationship Type="http://schemas.openxmlformats.org/officeDocument/2006/relationships/slide" Target="/ppt/slides/slide4.xml" Id="Rcd10c940ec524731" /><Relationship Type="http://schemas.openxmlformats.org/officeDocument/2006/relationships/slide" Target="/ppt/slides/slide5.xml" Id="Re3440ff395d24199" /><Relationship Type="http://schemas.openxmlformats.org/officeDocument/2006/relationships/slide" Target="/ppt/slides/slide6.xml" Id="R0ff46f38c1c74e94" /><Relationship Type="http://schemas.openxmlformats.org/officeDocument/2006/relationships/slide" Target="/ppt/slides/slide7.xml" Id="R63dc1e19140f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a527764d1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06a230e9461a" /><Relationship Type="http://schemas.openxmlformats.org/officeDocument/2006/relationships/theme" Target="/ppt/slideMasters/theme/theme1.xml" Id="Ree04d05d1f93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106a230e9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f7ec0043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b13b5ddc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33b785c6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ac4686a1c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49231743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a70a91dfd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3409d42f5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BJØRN INVESTOR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BJØRN INVESTOR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24 270 493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22 981 535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177 956 594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218 985 664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GRUNDT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asbjorn_grundt@hotmail.com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