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6060d4978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1c6e62261462b"/>
  </p:sldMasterIdLst>
  <p:sldIdLst>
    <p:sldId xmlns:r="http://schemas.openxmlformats.org/officeDocument/2006/relationships" id="256" r:id="Re276de29f1ff4339"/>
    <p:sldId xmlns:r="http://schemas.openxmlformats.org/officeDocument/2006/relationships" id="257" r:id="R9eb5fc92649b4bb1"/>
    <p:sldId xmlns:r="http://schemas.openxmlformats.org/officeDocument/2006/relationships" id="258" r:id="Rd08018a99e4e4c77"/>
    <p:sldId xmlns:r="http://schemas.openxmlformats.org/officeDocument/2006/relationships" id="259" r:id="R37adff6765c84b4b"/>
    <p:sldId xmlns:r="http://schemas.openxmlformats.org/officeDocument/2006/relationships" id="260" r:id="R274bdf8e164f40fe"/>
    <p:sldId xmlns:r="http://schemas.openxmlformats.org/officeDocument/2006/relationships" id="261" r:id="R96158c007c42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1c6e62261462b" /><Relationship Type="http://schemas.openxmlformats.org/officeDocument/2006/relationships/slide" Target="/ppt/slides/slide1.xml" Id="Re276de29f1ff4339" /><Relationship Type="http://schemas.openxmlformats.org/officeDocument/2006/relationships/slide" Target="/ppt/slides/slide2.xml" Id="R9eb5fc92649b4bb1" /><Relationship Type="http://schemas.openxmlformats.org/officeDocument/2006/relationships/slide" Target="/ppt/slides/slide3.xml" Id="Rd08018a99e4e4c77" /><Relationship Type="http://schemas.openxmlformats.org/officeDocument/2006/relationships/slide" Target="/ppt/slides/slide4.xml" Id="R37adff6765c84b4b" /><Relationship Type="http://schemas.openxmlformats.org/officeDocument/2006/relationships/slide" Target="/ppt/slides/slide5.xml" Id="R274bdf8e164f40fe" /><Relationship Type="http://schemas.openxmlformats.org/officeDocument/2006/relationships/slide" Target="/ppt/slides/slide6.xml" Id="R96158c007c42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85161679e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4584ab7e4a64" /><Relationship Type="http://schemas.openxmlformats.org/officeDocument/2006/relationships/theme" Target="/ppt/slideMasters/theme/theme1.xml" Id="R1a20f3393b85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c4584ab7e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e0dd193dd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8a406d06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cdba90fd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c033a0fc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3ddc751c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42788eff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FARESTVEIT RØR &amp; SVEIS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967 865 249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