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9504b81e7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b23aba8ffe4519"/>
  </p:sldMasterIdLst>
  <p:sldIdLst>
    <p:sldId xmlns:r="http://schemas.openxmlformats.org/officeDocument/2006/relationships" id="256" r:id="R6717c288eb9d4349"/>
    <p:sldId xmlns:r="http://schemas.openxmlformats.org/officeDocument/2006/relationships" id="257" r:id="R3fcbf5e6de424ecd"/>
    <p:sldId xmlns:r="http://schemas.openxmlformats.org/officeDocument/2006/relationships" id="258" r:id="Raeacda0c7fbc4e87"/>
    <p:sldId xmlns:r="http://schemas.openxmlformats.org/officeDocument/2006/relationships" id="259" r:id="R30a02ba3d4be4a40"/>
    <p:sldId xmlns:r="http://schemas.openxmlformats.org/officeDocument/2006/relationships" id="260" r:id="R5796e8f1afb941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23aba8ffe4519" /><Relationship Type="http://schemas.openxmlformats.org/officeDocument/2006/relationships/slide" Target="/ppt/slides/slide1.xml" Id="R6717c288eb9d4349" /><Relationship Type="http://schemas.openxmlformats.org/officeDocument/2006/relationships/slide" Target="/ppt/slides/slide2.xml" Id="R3fcbf5e6de424ecd" /><Relationship Type="http://schemas.openxmlformats.org/officeDocument/2006/relationships/slide" Target="/ppt/slides/slide3.xml" Id="Raeacda0c7fbc4e87" /><Relationship Type="http://schemas.openxmlformats.org/officeDocument/2006/relationships/slide" Target="/ppt/slides/slide4.xml" Id="R30a02ba3d4be4a40" /><Relationship Type="http://schemas.openxmlformats.org/officeDocument/2006/relationships/slide" Target="/ppt/slides/slide5.xml" Id="R5796e8f1afb941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ca3bb7663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a32ff8174b1d" /><Relationship Type="http://schemas.openxmlformats.org/officeDocument/2006/relationships/theme" Target="/ppt/slideMasters/theme/theme1.xml" Id="R816183665ced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ca32ff817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b65bdc471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318116134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d9d7668a46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d05bb96b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aa5db002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FARESTVEIT RØR &amp; SVEIS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FARESTVEIT RØR &amp; SVEIS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967 865 249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FARESTVEIT RØR &amp; SVEIS</a:t>
            </a:r>
          </a:p>
        </p:txBody>
      </p:sp>
    </p:spTree>
  </p:cSld>
  <p:clrMapOvr>
    <a:masterClrMapping xmlns:a="http://schemas.openxmlformats.org/drawingml/2006/main"/>
  </p:clrMapOvr>
</p:sld>
</file>