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5cbfbe9dc46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046629747f4d4c"/>
  </p:sldMasterIdLst>
  <p:sldIdLst>
    <p:sldId xmlns:r="http://schemas.openxmlformats.org/officeDocument/2006/relationships" id="256" r:id="R018241e0e424468e"/>
    <p:sldId xmlns:r="http://schemas.openxmlformats.org/officeDocument/2006/relationships" id="257" r:id="R11afbd8dfa0645b7"/>
    <p:sldId xmlns:r="http://schemas.openxmlformats.org/officeDocument/2006/relationships" id="258" r:id="R653742a67c8847ae"/>
    <p:sldId xmlns:r="http://schemas.openxmlformats.org/officeDocument/2006/relationships" id="259" r:id="Rf56644361c014397"/>
    <p:sldId xmlns:r="http://schemas.openxmlformats.org/officeDocument/2006/relationships" id="260" r:id="R9864607d447e489b"/>
    <p:sldId xmlns:r="http://schemas.openxmlformats.org/officeDocument/2006/relationships" id="261" r:id="R496a1f40a0cc45fe"/>
    <p:sldId xmlns:r="http://schemas.openxmlformats.org/officeDocument/2006/relationships" id="262" r:id="Rb1382fd6b1474b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46629747f4d4c" /><Relationship Type="http://schemas.openxmlformats.org/officeDocument/2006/relationships/slide" Target="/ppt/slides/slide1.xml" Id="R018241e0e424468e" /><Relationship Type="http://schemas.openxmlformats.org/officeDocument/2006/relationships/slide" Target="/ppt/slides/slide2.xml" Id="R11afbd8dfa0645b7" /><Relationship Type="http://schemas.openxmlformats.org/officeDocument/2006/relationships/slide" Target="/ppt/slides/slide3.xml" Id="R653742a67c8847ae" /><Relationship Type="http://schemas.openxmlformats.org/officeDocument/2006/relationships/slide" Target="/ppt/slides/slide4.xml" Id="Rf56644361c014397" /><Relationship Type="http://schemas.openxmlformats.org/officeDocument/2006/relationships/slide" Target="/ppt/slides/slide5.xml" Id="R9864607d447e489b" /><Relationship Type="http://schemas.openxmlformats.org/officeDocument/2006/relationships/slide" Target="/ppt/slides/slide6.xml" Id="R496a1f40a0cc45fe" /><Relationship Type="http://schemas.openxmlformats.org/officeDocument/2006/relationships/slide" Target="/ppt/slides/slide7.xml" Id="Rb1382fd6b1474b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a1bd8b9de48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187a0a83946f3" /><Relationship Type="http://schemas.openxmlformats.org/officeDocument/2006/relationships/theme" Target="/ppt/slideMasters/theme/theme1.xml" Id="R5d59a707bdf542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7187a0a83946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411545d1e47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6eec3402547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70de96657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92f00441a41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e5b2699084a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34e21205a41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628b7da5046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HAVSKJER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HAVSKJER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124 586 928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43 499 647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28 974 010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122 441 679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577 277 350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VEIBUST FISKERISELSKAP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Hestholmvegen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13 34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967 882 410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HAVSKJER AS</a:t>
            </a:r>
          </a:p>
        </p:txBody>
      </p:sp>
    </p:spTree>
  </p:cSld>
  <p:clrMapOvr>
    <a:masterClrMapping xmlns:a="http://schemas.openxmlformats.org/drawingml/2006/main"/>
  </p:clrMapOvr>
</p:sld>
</file>