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483db25329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4a8564bc4f4cc2"/>
  </p:sldMasterIdLst>
  <p:sldIdLst>
    <p:sldId xmlns:r="http://schemas.openxmlformats.org/officeDocument/2006/relationships" id="256" r:id="R7fc6319f85ed406c"/>
    <p:sldId xmlns:r="http://schemas.openxmlformats.org/officeDocument/2006/relationships" id="257" r:id="R868ab5221222477c"/>
    <p:sldId xmlns:r="http://schemas.openxmlformats.org/officeDocument/2006/relationships" id="258" r:id="Rcb4082f12ef84d2e"/>
    <p:sldId xmlns:r="http://schemas.openxmlformats.org/officeDocument/2006/relationships" id="259" r:id="R3cd95122043c49a1"/>
    <p:sldId xmlns:r="http://schemas.openxmlformats.org/officeDocument/2006/relationships" id="260" r:id="R15abf80e58014c2a"/>
    <p:sldId xmlns:r="http://schemas.openxmlformats.org/officeDocument/2006/relationships" id="261" r:id="R4144a7af9d4c4458"/>
    <p:sldId xmlns:r="http://schemas.openxmlformats.org/officeDocument/2006/relationships" id="262" r:id="R1bb76ce33141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a8564bc4f4cc2" /><Relationship Type="http://schemas.openxmlformats.org/officeDocument/2006/relationships/slide" Target="/ppt/slides/slide1.xml" Id="R7fc6319f85ed406c" /><Relationship Type="http://schemas.openxmlformats.org/officeDocument/2006/relationships/slide" Target="/ppt/slides/slide2.xml" Id="R868ab5221222477c" /><Relationship Type="http://schemas.openxmlformats.org/officeDocument/2006/relationships/slide" Target="/ppt/slides/slide3.xml" Id="Rcb4082f12ef84d2e" /><Relationship Type="http://schemas.openxmlformats.org/officeDocument/2006/relationships/slide" Target="/ppt/slides/slide4.xml" Id="R3cd95122043c49a1" /><Relationship Type="http://schemas.openxmlformats.org/officeDocument/2006/relationships/slide" Target="/ppt/slides/slide5.xml" Id="R15abf80e58014c2a" /><Relationship Type="http://schemas.openxmlformats.org/officeDocument/2006/relationships/slide" Target="/ppt/slides/slide6.xml" Id="R4144a7af9d4c4458" /><Relationship Type="http://schemas.openxmlformats.org/officeDocument/2006/relationships/slide" Target="/ppt/slides/slide7.xml" Id="R1bb76ce33141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a4e024fa4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992227f164ea4" /><Relationship Type="http://schemas.openxmlformats.org/officeDocument/2006/relationships/theme" Target="/ppt/slideMasters/theme/theme1.xml" Id="Rc71f3c91301b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992227f164e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46b7040d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e4e7a370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83d34575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b33fb509c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c5a85ba3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bd28b31df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a8a63ae43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LARSEN OIL &amp; GAS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OIL &amp; GAS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−8 319 278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134 849 775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184 962 379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INCREASED OIL RECOVERY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32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mail@log-ior.no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967 959 308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OIL &amp; GAS AS</a:t>
            </a:r>
          </a:p>
        </p:txBody>
      </p:sp>
    </p:spTree>
  </p:cSld>
  <p:clrMapOvr>
    <a:masterClrMapping xmlns:a="http://schemas.openxmlformats.org/drawingml/2006/main"/>
  </p:clrMapOvr>
</p:sld>
</file>