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b12048bbe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8383febc441b4"/>
  </p:sldMasterIdLst>
  <p:sldIdLst>
    <p:sldId xmlns:r="http://schemas.openxmlformats.org/officeDocument/2006/relationships" id="256" r:id="R5451a18650564026"/>
    <p:sldId xmlns:r="http://schemas.openxmlformats.org/officeDocument/2006/relationships" id="257" r:id="Rd996342b8e92451f"/>
    <p:sldId xmlns:r="http://schemas.openxmlformats.org/officeDocument/2006/relationships" id="258" r:id="Rce866b4860104b48"/>
    <p:sldId xmlns:r="http://schemas.openxmlformats.org/officeDocument/2006/relationships" id="259" r:id="Rcda313912922449d"/>
    <p:sldId xmlns:r="http://schemas.openxmlformats.org/officeDocument/2006/relationships" id="260" r:id="R864d1cac0c8d4b2e"/>
    <p:sldId xmlns:r="http://schemas.openxmlformats.org/officeDocument/2006/relationships" id="261" r:id="Rc645962a98494e72"/>
    <p:sldId xmlns:r="http://schemas.openxmlformats.org/officeDocument/2006/relationships" id="262" r:id="Ra151fea83876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8383febc441b4" /><Relationship Type="http://schemas.openxmlformats.org/officeDocument/2006/relationships/slide" Target="/ppt/slides/slide1.xml" Id="R5451a18650564026" /><Relationship Type="http://schemas.openxmlformats.org/officeDocument/2006/relationships/slide" Target="/ppt/slides/slide2.xml" Id="Rd996342b8e92451f" /><Relationship Type="http://schemas.openxmlformats.org/officeDocument/2006/relationships/slide" Target="/ppt/slides/slide3.xml" Id="Rce866b4860104b48" /><Relationship Type="http://schemas.openxmlformats.org/officeDocument/2006/relationships/slide" Target="/ppt/slides/slide4.xml" Id="Rcda313912922449d" /><Relationship Type="http://schemas.openxmlformats.org/officeDocument/2006/relationships/slide" Target="/ppt/slides/slide5.xml" Id="R864d1cac0c8d4b2e" /><Relationship Type="http://schemas.openxmlformats.org/officeDocument/2006/relationships/slide" Target="/ppt/slides/slide6.xml" Id="Rc645962a98494e72" /><Relationship Type="http://schemas.openxmlformats.org/officeDocument/2006/relationships/slide" Target="/ppt/slides/slide7.xml" Id="Ra151fea83876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46fb6549e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04f61ad27470d" /><Relationship Type="http://schemas.openxmlformats.org/officeDocument/2006/relationships/theme" Target="/ppt/slideMasters/theme/theme1.xml" Id="R26b674837fd1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04f61ad27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8b3e2882a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58892430a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912948fb8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1b42790f7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0521d7f7c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4572c353f4b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68dd504d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BRYGGE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BRYGGE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18 201 683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5 242 449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−11 466 281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261 931 838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745 592 490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967 969 818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BRYGGE AS</a:t>
            </a:r>
          </a:p>
        </p:txBody>
      </p:sp>
    </p:spTree>
  </p:cSld>
  <p:clrMapOvr>
    <a:masterClrMapping xmlns:a="http://schemas.openxmlformats.org/drawingml/2006/main"/>
  </p:clrMapOvr>
</p:sld>
</file>