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a17d44318e48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12428690b4fb5"/>
  </p:sldMasterIdLst>
  <p:sldIdLst>
    <p:sldId xmlns:r="http://schemas.openxmlformats.org/officeDocument/2006/relationships" id="256" r:id="Rf52b89c85dc644c2"/>
    <p:sldId xmlns:r="http://schemas.openxmlformats.org/officeDocument/2006/relationships" id="257" r:id="Rf6beb7cea17d4a8d"/>
    <p:sldId xmlns:r="http://schemas.openxmlformats.org/officeDocument/2006/relationships" id="258" r:id="Re619b24525114425"/>
    <p:sldId xmlns:r="http://schemas.openxmlformats.org/officeDocument/2006/relationships" id="259" r:id="R82e7bdc3c3d445e0"/>
    <p:sldId xmlns:r="http://schemas.openxmlformats.org/officeDocument/2006/relationships" id="260" r:id="R5c9d4fd818894f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12428690b4fb5" /><Relationship Type="http://schemas.openxmlformats.org/officeDocument/2006/relationships/slide" Target="/ppt/slides/slide1.xml" Id="Rf52b89c85dc644c2" /><Relationship Type="http://schemas.openxmlformats.org/officeDocument/2006/relationships/slide" Target="/ppt/slides/slide2.xml" Id="Rf6beb7cea17d4a8d" /><Relationship Type="http://schemas.openxmlformats.org/officeDocument/2006/relationships/slide" Target="/ppt/slides/slide3.xml" Id="Re619b24525114425" /><Relationship Type="http://schemas.openxmlformats.org/officeDocument/2006/relationships/slide" Target="/ppt/slides/slide4.xml" Id="R82e7bdc3c3d445e0" /><Relationship Type="http://schemas.openxmlformats.org/officeDocument/2006/relationships/slide" Target="/ppt/slides/slide5.xml" Id="R5c9d4fd818894f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598aa118746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bf59260ef4f42" /><Relationship Type="http://schemas.openxmlformats.org/officeDocument/2006/relationships/theme" Target="/ppt/slideMasters/theme/theme1.xml" Id="R5f5678cb4451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9bf59260ef4f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ec44329c046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7c5cb521a4c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e2e3819d64a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b3960e200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6c1317b4f43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DANSKE INVEST NORGE 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NORGE 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DANSKE INVEST NORGE VEKST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NORGE 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NORGE 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NORGE 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968 007 386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NORGE VEKST</a:t>
            </a:r>
          </a:p>
        </p:txBody>
      </p:sp>
    </p:spTree>
  </p:cSld>
  <p:clrMapOvr>
    <a:masterClrMapping xmlns:a="http://schemas.openxmlformats.org/drawingml/2006/main"/>
  </p:clrMapOvr>
</p:sld>
</file>