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aba1f77d43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54bcf15d44837"/>
  </p:sldMasterIdLst>
  <p:sldIdLst>
    <p:sldId xmlns:r="http://schemas.openxmlformats.org/officeDocument/2006/relationships" id="256" r:id="R34ed68cadb364b15"/>
    <p:sldId xmlns:r="http://schemas.openxmlformats.org/officeDocument/2006/relationships" id="257" r:id="R7b6ccae254d34349"/>
    <p:sldId xmlns:r="http://schemas.openxmlformats.org/officeDocument/2006/relationships" id="258" r:id="R7da008a4ec1748c8"/>
    <p:sldId xmlns:r="http://schemas.openxmlformats.org/officeDocument/2006/relationships" id="259" r:id="R71efcb5a34e9427c"/>
    <p:sldId xmlns:r="http://schemas.openxmlformats.org/officeDocument/2006/relationships" id="260" r:id="R395efac15f8542ba"/>
    <p:sldId xmlns:r="http://schemas.openxmlformats.org/officeDocument/2006/relationships" id="261" r:id="Rc094ecadc2994c2c"/>
    <p:sldId xmlns:r="http://schemas.openxmlformats.org/officeDocument/2006/relationships" id="262" r:id="R259b9b9c76f2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54bcf15d44837" /><Relationship Type="http://schemas.openxmlformats.org/officeDocument/2006/relationships/slide" Target="/ppt/slides/slide1.xml" Id="R34ed68cadb364b15" /><Relationship Type="http://schemas.openxmlformats.org/officeDocument/2006/relationships/slide" Target="/ppt/slides/slide2.xml" Id="R7b6ccae254d34349" /><Relationship Type="http://schemas.openxmlformats.org/officeDocument/2006/relationships/slide" Target="/ppt/slides/slide3.xml" Id="R7da008a4ec1748c8" /><Relationship Type="http://schemas.openxmlformats.org/officeDocument/2006/relationships/slide" Target="/ppt/slides/slide4.xml" Id="R71efcb5a34e9427c" /><Relationship Type="http://schemas.openxmlformats.org/officeDocument/2006/relationships/slide" Target="/ppt/slides/slide5.xml" Id="R395efac15f8542ba" /><Relationship Type="http://schemas.openxmlformats.org/officeDocument/2006/relationships/slide" Target="/ppt/slides/slide6.xml" Id="Rc094ecadc2994c2c" /><Relationship Type="http://schemas.openxmlformats.org/officeDocument/2006/relationships/slide" Target="/ppt/slides/slide7.xml" Id="R259b9b9c76f2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80451ab2f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50ffd51c84da3" /><Relationship Type="http://schemas.openxmlformats.org/officeDocument/2006/relationships/theme" Target="/ppt/slideMasters/theme/theme1.xml" Id="R216cee797279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b50ffd51c8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779e830b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88405a72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5d44c27af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62b86bbd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d9843cee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dd2c566643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3cf9fe6e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8 681 823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16 537 045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NOSSEN HAAKON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THOR JOHAN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KJELL ARNE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GJESET SELMA MARIE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GP-GRUPPEN AS</a:t>
            </a:r>
          </a:p>
        </p:txBody>
      </p:sp>
    </p:spTree>
  </p:cSld>
  <p:clrMapOvr>
    <a:masterClrMapping xmlns:a="http://schemas.openxmlformats.org/drawingml/2006/main"/>
  </p:clrMapOvr>
</p:sld>
</file>