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24ea42bb8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718b9f34344c4"/>
  </p:sldMasterIdLst>
  <p:sldIdLst>
    <p:sldId xmlns:r="http://schemas.openxmlformats.org/officeDocument/2006/relationships" id="256" r:id="Ra00008ae95d9428d"/>
    <p:sldId xmlns:r="http://schemas.openxmlformats.org/officeDocument/2006/relationships" id="257" r:id="R9ebfff0d44fb4420"/>
    <p:sldId xmlns:r="http://schemas.openxmlformats.org/officeDocument/2006/relationships" id="258" r:id="Rb31155fae9c84784"/>
    <p:sldId xmlns:r="http://schemas.openxmlformats.org/officeDocument/2006/relationships" id="259" r:id="R68b035fcbac64c5c"/>
    <p:sldId xmlns:r="http://schemas.openxmlformats.org/officeDocument/2006/relationships" id="260" r:id="R7d85627c113c4dfb"/>
    <p:sldId xmlns:r="http://schemas.openxmlformats.org/officeDocument/2006/relationships" id="261" r:id="R2e8de5d37fbc472d"/>
    <p:sldId xmlns:r="http://schemas.openxmlformats.org/officeDocument/2006/relationships" id="262" r:id="Rd75ac374aa83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718b9f34344c4" /><Relationship Type="http://schemas.openxmlformats.org/officeDocument/2006/relationships/slide" Target="/ppt/slides/slide1.xml" Id="Ra00008ae95d9428d" /><Relationship Type="http://schemas.openxmlformats.org/officeDocument/2006/relationships/slide" Target="/ppt/slides/slide2.xml" Id="R9ebfff0d44fb4420" /><Relationship Type="http://schemas.openxmlformats.org/officeDocument/2006/relationships/slide" Target="/ppt/slides/slide3.xml" Id="Rb31155fae9c84784" /><Relationship Type="http://schemas.openxmlformats.org/officeDocument/2006/relationships/slide" Target="/ppt/slides/slide4.xml" Id="R68b035fcbac64c5c" /><Relationship Type="http://schemas.openxmlformats.org/officeDocument/2006/relationships/slide" Target="/ppt/slides/slide5.xml" Id="R7d85627c113c4dfb" /><Relationship Type="http://schemas.openxmlformats.org/officeDocument/2006/relationships/slide" Target="/ppt/slides/slide6.xml" Id="R2e8de5d37fbc472d" /><Relationship Type="http://schemas.openxmlformats.org/officeDocument/2006/relationships/slide" Target="/ppt/slides/slide7.xml" Id="Rd75ac374aa83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396adf532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1eee9eeb14848" /><Relationship Type="http://schemas.openxmlformats.org/officeDocument/2006/relationships/theme" Target="/ppt/slideMasters/theme/theme1.xml" Id="Raa2ef317dcca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1eee9eeb1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dae26bb0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678cb054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cd661feb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6db360e4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97dfc66a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70d0af06d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4c25c287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A38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A38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1 349 974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RAMFELT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Sarbuvollveien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A38@A38arkitekter.no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www.A38arkitekter.no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968 054 899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A38 INVEST AS</a:t>
            </a:r>
          </a:p>
        </p:txBody>
      </p:sp>
    </p:spTree>
  </p:cSld>
  <p:clrMapOvr>
    <a:masterClrMapping xmlns:a="http://schemas.openxmlformats.org/drawingml/2006/main"/>
  </p:clrMapOvr>
</p:sld>
</file>