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e13996359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f02cc14c14c97"/>
  </p:sldMasterIdLst>
  <p:sldIdLst>
    <p:sldId xmlns:r="http://schemas.openxmlformats.org/officeDocument/2006/relationships" id="256" r:id="R92e08c913b65449f"/>
    <p:sldId xmlns:r="http://schemas.openxmlformats.org/officeDocument/2006/relationships" id="257" r:id="Rc959b39c96054980"/>
    <p:sldId xmlns:r="http://schemas.openxmlformats.org/officeDocument/2006/relationships" id="258" r:id="R95d899a4d8fc4eda"/>
    <p:sldId xmlns:r="http://schemas.openxmlformats.org/officeDocument/2006/relationships" id="259" r:id="Rcfcfe01e2cea4bc6"/>
    <p:sldId xmlns:r="http://schemas.openxmlformats.org/officeDocument/2006/relationships" id="260" r:id="R047258bbac194cb0"/>
    <p:sldId xmlns:r="http://schemas.openxmlformats.org/officeDocument/2006/relationships" id="261" r:id="R79898c9651994f38"/>
    <p:sldId xmlns:r="http://schemas.openxmlformats.org/officeDocument/2006/relationships" id="262" r:id="R60220e876629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f02cc14c14c97" /><Relationship Type="http://schemas.openxmlformats.org/officeDocument/2006/relationships/slide" Target="/ppt/slides/slide1.xml" Id="R92e08c913b65449f" /><Relationship Type="http://schemas.openxmlformats.org/officeDocument/2006/relationships/slide" Target="/ppt/slides/slide2.xml" Id="Rc959b39c96054980" /><Relationship Type="http://schemas.openxmlformats.org/officeDocument/2006/relationships/slide" Target="/ppt/slides/slide3.xml" Id="R95d899a4d8fc4eda" /><Relationship Type="http://schemas.openxmlformats.org/officeDocument/2006/relationships/slide" Target="/ppt/slides/slide4.xml" Id="Rcfcfe01e2cea4bc6" /><Relationship Type="http://schemas.openxmlformats.org/officeDocument/2006/relationships/slide" Target="/ppt/slides/slide5.xml" Id="R047258bbac194cb0" /><Relationship Type="http://schemas.openxmlformats.org/officeDocument/2006/relationships/slide" Target="/ppt/slides/slide6.xml" Id="R79898c9651994f38" /><Relationship Type="http://schemas.openxmlformats.org/officeDocument/2006/relationships/slide" Target="/ppt/slides/slide7.xml" Id="R60220e876629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d7a04e130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6207e29e47e9" /><Relationship Type="http://schemas.openxmlformats.org/officeDocument/2006/relationships/theme" Target="/ppt/slideMasters/theme/theme1.xml" Id="R73cd596b2ea54b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a6207e29e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cebd0d597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37604f2e5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4f8b2d31547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02b180ca5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bb9f4176c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660a4ca89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53cafba9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