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e09c59509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307d82a1e4bd1"/>
  </p:sldMasterIdLst>
  <p:sldIdLst>
    <p:sldId xmlns:r="http://schemas.openxmlformats.org/officeDocument/2006/relationships" id="256" r:id="R64137f1cff004c49"/>
    <p:sldId xmlns:r="http://schemas.openxmlformats.org/officeDocument/2006/relationships" id="257" r:id="R3b0b0125db96443e"/>
    <p:sldId xmlns:r="http://schemas.openxmlformats.org/officeDocument/2006/relationships" id="258" r:id="Ra55c7fbf0c4a40de"/>
    <p:sldId xmlns:r="http://schemas.openxmlformats.org/officeDocument/2006/relationships" id="259" r:id="R2c7cf77a2c464889"/>
    <p:sldId xmlns:r="http://schemas.openxmlformats.org/officeDocument/2006/relationships" id="260" r:id="R4649cccd66324cf7"/>
    <p:sldId xmlns:r="http://schemas.openxmlformats.org/officeDocument/2006/relationships" id="261" r:id="Rf05a7873e4414cb7"/>
    <p:sldId xmlns:r="http://schemas.openxmlformats.org/officeDocument/2006/relationships" id="262" r:id="R7100dd473ca3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307d82a1e4bd1" /><Relationship Type="http://schemas.openxmlformats.org/officeDocument/2006/relationships/slide" Target="/ppt/slides/slide1.xml" Id="R64137f1cff004c49" /><Relationship Type="http://schemas.openxmlformats.org/officeDocument/2006/relationships/slide" Target="/ppt/slides/slide2.xml" Id="R3b0b0125db96443e" /><Relationship Type="http://schemas.openxmlformats.org/officeDocument/2006/relationships/slide" Target="/ppt/slides/slide3.xml" Id="Ra55c7fbf0c4a40de" /><Relationship Type="http://schemas.openxmlformats.org/officeDocument/2006/relationships/slide" Target="/ppt/slides/slide4.xml" Id="R2c7cf77a2c464889" /><Relationship Type="http://schemas.openxmlformats.org/officeDocument/2006/relationships/slide" Target="/ppt/slides/slide5.xml" Id="R4649cccd66324cf7" /><Relationship Type="http://schemas.openxmlformats.org/officeDocument/2006/relationships/slide" Target="/ppt/slides/slide6.xml" Id="Rf05a7873e4414cb7" /><Relationship Type="http://schemas.openxmlformats.org/officeDocument/2006/relationships/slide" Target="/ppt/slides/slide7.xml" Id="R7100dd473ca3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3f8b79fa7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b6959f6884f68" /><Relationship Type="http://schemas.openxmlformats.org/officeDocument/2006/relationships/theme" Target="/ppt/slideMasters/theme/theme1.xml" Id="Rcb1f06ef3fc6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b6959f688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e39f4c62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6ce404ba5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7b2e83e7949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8207a0d64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facab8bd9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5ee9804f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b1709bd9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BUA USTAOSET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BUA USTAOSET AS ble etablert [år] og holder til i Ustaoset.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7 007 299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USTETIND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USTETIND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GREVE-ISDAHL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LISLEGÅRD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OLAV GULSVIK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AABY LYCHE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Ustaosvegen 259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3593 Ustaoset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31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968 100 955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