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42d383f79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002a9366244a9"/>
  </p:sldMasterIdLst>
  <p:sldIdLst>
    <p:sldId xmlns:r="http://schemas.openxmlformats.org/officeDocument/2006/relationships" id="256" r:id="Rc4839311567b46c1"/>
    <p:sldId xmlns:r="http://schemas.openxmlformats.org/officeDocument/2006/relationships" id="257" r:id="R85c58728c1614505"/>
    <p:sldId xmlns:r="http://schemas.openxmlformats.org/officeDocument/2006/relationships" id="258" r:id="R6bee74d902ea46c6"/>
    <p:sldId xmlns:r="http://schemas.openxmlformats.org/officeDocument/2006/relationships" id="259" r:id="Rd8ef39dfd7e14448"/>
    <p:sldId xmlns:r="http://schemas.openxmlformats.org/officeDocument/2006/relationships" id="260" r:id="R765ae8cff5244328"/>
    <p:sldId xmlns:r="http://schemas.openxmlformats.org/officeDocument/2006/relationships" id="261" r:id="R27df7ab67f264817"/>
    <p:sldId xmlns:r="http://schemas.openxmlformats.org/officeDocument/2006/relationships" id="262" r:id="Rb90b16e40a84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002a9366244a9" /><Relationship Type="http://schemas.openxmlformats.org/officeDocument/2006/relationships/slide" Target="/ppt/slides/slide1.xml" Id="Rc4839311567b46c1" /><Relationship Type="http://schemas.openxmlformats.org/officeDocument/2006/relationships/slide" Target="/ppt/slides/slide2.xml" Id="R85c58728c1614505" /><Relationship Type="http://schemas.openxmlformats.org/officeDocument/2006/relationships/slide" Target="/ppt/slides/slide3.xml" Id="R6bee74d902ea46c6" /><Relationship Type="http://schemas.openxmlformats.org/officeDocument/2006/relationships/slide" Target="/ppt/slides/slide4.xml" Id="Rd8ef39dfd7e14448" /><Relationship Type="http://schemas.openxmlformats.org/officeDocument/2006/relationships/slide" Target="/ppt/slides/slide5.xml" Id="R765ae8cff5244328" /><Relationship Type="http://schemas.openxmlformats.org/officeDocument/2006/relationships/slide" Target="/ppt/slides/slide6.xml" Id="R27df7ab67f264817" /><Relationship Type="http://schemas.openxmlformats.org/officeDocument/2006/relationships/slide" Target="/ppt/slides/slide7.xml" Id="Rb90b16e40a84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06a4bb783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8e42950494a69" /><Relationship Type="http://schemas.openxmlformats.org/officeDocument/2006/relationships/theme" Target="/ppt/slideMasters/theme/theme1.xml" Id="R67ada932dd0c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8e4295049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36b104cfd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c9ee1818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2c39bd198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614ad9544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ccd9a754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1bb81553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23f84f9a0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BIL 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BIL OG HOLDING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1 763 844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25 361 657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42 076 598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42 855 523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SVENSSON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Gevinglia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trond@svenssonbil.no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www.svenssonbil.no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968 104 209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BIL OG HOLDING AS</a:t>
            </a:r>
          </a:p>
        </p:txBody>
      </p:sp>
    </p:spTree>
  </p:cSld>
  <p:clrMapOvr>
    <a:masterClrMapping xmlns:a="http://schemas.openxmlformats.org/drawingml/2006/main"/>
  </p:clrMapOvr>
</p:sld>
</file>