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7637c84b79d40c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4cd2767ec8f4410"/>
  </p:sldMasterIdLst>
  <p:sldIdLst>
    <p:sldId xmlns:r="http://schemas.openxmlformats.org/officeDocument/2006/relationships" id="256" r:id="Ra4528ab67ee44ca4"/>
    <p:sldId xmlns:r="http://schemas.openxmlformats.org/officeDocument/2006/relationships" id="257" r:id="R83197994db914731"/>
    <p:sldId xmlns:r="http://schemas.openxmlformats.org/officeDocument/2006/relationships" id="258" r:id="R3ade36a7447e4c30"/>
    <p:sldId xmlns:r="http://schemas.openxmlformats.org/officeDocument/2006/relationships" id="259" r:id="Rdb28c4f3b6704b6a"/>
    <p:sldId xmlns:r="http://schemas.openxmlformats.org/officeDocument/2006/relationships" id="260" r:id="Re6bc04f8c6944e96"/>
    <p:sldId xmlns:r="http://schemas.openxmlformats.org/officeDocument/2006/relationships" id="261" r:id="R4bc65ce223e14785"/>
    <p:sldId xmlns:r="http://schemas.openxmlformats.org/officeDocument/2006/relationships" id="262" r:id="R1b09cb94ef2542c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4cd2767ec8f4410" /><Relationship Type="http://schemas.openxmlformats.org/officeDocument/2006/relationships/slide" Target="/ppt/slides/slide1.xml" Id="Ra4528ab67ee44ca4" /><Relationship Type="http://schemas.openxmlformats.org/officeDocument/2006/relationships/slide" Target="/ppt/slides/slide2.xml" Id="R83197994db914731" /><Relationship Type="http://schemas.openxmlformats.org/officeDocument/2006/relationships/slide" Target="/ppt/slides/slide3.xml" Id="R3ade36a7447e4c30" /><Relationship Type="http://schemas.openxmlformats.org/officeDocument/2006/relationships/slide" Target="/ppt/slides/slide4.xml" Id="Rdb28c4f3b6704b6a" /><Relationship Type="http://schemas.openxmlformats.org/officeDocument/2006/relationships/slide" Target="/ppt/slides/slide5.xml" Id="Re6bc04f8c6944e96" /><Relationship Type="http://schemas.openxmlformats.org/officeDocument/2006/relationships/slide" Target="/ppt/slides/slide6.xml" Id="R4bc65ce223e14785" /><Relationship Type="http://schemas.openxmlformats.org/officeDocument/2006/relationships/slide" Target="/ppt/slides/slide7.xml" Id="R1b09cb94ef2542c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b39122a3741432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27c1fdcd1843aa" /><Relationship Type="http://schemas.openxmlformats.org/officeDocument/2006/relationships/theme" Target="/ppt/slideMasters/theme/theme1.xml" Id="Ra22aaec46ea7452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427c1fdcd1843a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b96999398342a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316a12c2db4a6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dd1453c5b444d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d6f4f8de41402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cb3d35d8614ff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67513ce5ef14c1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88ae63d9da4b6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TB REVISJON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TB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TB REVISJON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TB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TB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TB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−33 769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−42 791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3 536 648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3 626 632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TB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THORE HARALD BJØRNERUD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TB REVISJON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968 111 981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TB REVISJON AS</a:t>
            </a:r>
          </a:p>
        </p:txBody>
      </p:sp>
    </p:spTree>
  </p:cSld>
  <p:clrMapOvr>
    <a:masterClrMapping xmlns:a="http://schemas.openxmlformats.org/drawingml/2006/main"/>
  </p:clrMapOvr>
</p:sld>
</file>