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a3cbaa53cb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08b76407ab4e7a"/>
  </p:sldMasterIdLst>
  <p:sldIdLst>
    <p:sldId xmlns:r="http://schemas.openxmlformats.org/officeDocument/2006/relationships" id="256" r:id="R8ce1ffcb82654b83"/>
    <p:sldId xmlns:r="http://schemas.openxmlformats.org/officeDocument/2006/relationships" id="257" r:id="R2f4a1b5676a94c01"/>
    <p:sldId xmlns:r="http://schemas.openxmlformats.org/officeDocument/2006/relationships" id="258" r:id="R7a48c1b2138d4454"/>
    <p:sldId xmlns:r="http://schemas.openxmlformats.org/officeDocument/2006/relationships" id="259" r:id="Red96c2abf15b4ec2"/>
    <p:sldId xmlns:r="http://schemas.openxmlformats.org/officeDocument/2006/relationships" id="260" r:id="R73fb39f815764643"/>
    <p:sldId xmlns:r="http://schemas.openxmlformats.org/officeDocument/2006/relationships" id="261" r:id="Re34c27a381a24472"/>
    <p:sldId xmlns:r="http://schemas.openxmlformats.org/officeDocument/2006/relationships" id="262" r:id="R49d22083e68e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8b76407ab4e7a" /><Relationship Type="http://schemas.openxmlformats.org/officeDocument/2006/relationships/slide" Target="/ppt/slides/slide1.xml" Id="R8ce1ffcb82654b83" /><Relationship Type="http://schemas.openxmlformats.org/officeDocument/2006/relationships/slide" Target="/ppt/slides/slide2.xml" Id="R2f4a1b5676a94c01" /><Relationship Type="http://schemas.openxmlformats.org/officeDocument/2006/relationships/slide" Target="/ppt/slides/slide3.xml" Id="R7a48c1b2138d4454" /><Relationship Type="http://schemas.openxmlformats.org/officeDocument/2006/relationships/slide" Target="/ppt/slides/slide4.xml" Id="Red96c2abf15b4ec2" /><Relationship Type="http://schemas.openxmlformats.org/officeDocument/2006/relationships/slide" Target="/ppt/slides/slide5.xml" Id="R73fb39f815764643" /><Relationship Type="http://schemas.openxmlformats.org/officeDocument/2006/relationships/slide" Target="/ppt/slides/slide6.xml" Id="Re34c27a381a24472" /><Relationship Type="http://schemas.openxmlformats.org/officeDocument/2006/relationships/slide" Target="/ppt/slides/slide7.xml" Id="R49d22083e68e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f8219c9c0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20539372148f2" /><Relationship Type="http://schemas.openxmlformats.org/officeDocument/2006/relationships/theme" Target="/ppt/slideMasters/theme/theme1.xml" Id="R04b914c7467343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e20539372148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3008d4748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9b4c7c6e142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6e464392e47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14c481beb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897f9534a43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64dcbe6aa42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a70ecabeb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BYGGTORGET VÆRØY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BYGGTORGET VÆRØY AS ble etablert [år] og holder til i Værøy.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9 051 453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−1 281 233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−1 027 846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10 012 190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11 501 559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LEIF-ROGER RØSTGÅRD  –  33,9 %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BERGS SØNNER INVEST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VIKING AS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8063 Værøy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post@btvaroy.no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968 145 754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BYGGTORGET VÆRØY AS</a:t>
            </a:r>
          </a:p>
        </p:txBody>
      </p:sp>
    </p:spTree>
  </p:cSld>
  <p:clrMapOvr>
    <a:masterClrMapping xmlns:a="http://schemas.openxmlformats.org/drawingml/2006/main"/>
  </p:clrMapOvr>
</p:sld>
</file>