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4cc5c11cc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9a913e8744409"/>
  </p:sldMasterIdLst>
  <p:sldIdLst>
    <p:sldId xmlns:r="http://schemas.openxmlformats.org/officeDocument/2006/relationships" id="256" r:id="Rcaa423243d8e42f9"/>
    <p:sldId xmlns:r="http://schemas.openxmlformats.org/officeDocument/2006/relationships" id="257" r:id="R2953bac931994d97"/>
    <p:sldId xmlns:r="http://schemas.openxmlformats.org/officeDocument/2006/relationships" id="258" r:id="R323e8a8bd50b4389"/>
    <p:sldId xmlns:r="http://schemas.openxmlformats.org/officeDocument/2006/relationships" id="259" r:id="Rffb22f78ccb34d60"/>
    <p:sldId xmlns:r="http://schemas.openxmlformats.org/officeDocument/2006/relationships" id="260" r:id="Re93485cd3c04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9a913e8744409" /><Relationship Type="http://schemas.openxmlformats.org/officeDocument/2006/relationships/slide" Target="/ppt/slides/slide1.xml" Id="Rcaa423243d8e42f9" /><Relationship Type="http://schemas.openxmlformats.org/officeDocument/2006/relationships/slide" Target="/ppt/slides/slide2.xml" Id="R2953bac931994d97" /><Relationship Type="http://schemas.openxmlformats.org/officeDocument/2006/relationships/slide" Target="/ppt/slides/slide3.xml" Id="R323e8a8bd50b4389" /><Relationship Type="http://schemas.openxmlformats.org/officeDocument/2006/relationships/slide" Target="/ppt/slides/slide4.xml" Id="Rffb22f78ccb34d60" /><Relationship Type="http://schemas.openxmlformats.org/officeDocument/2006/relationships/slide" Target="/ppt/slides/slide5.xml" Id="Re93485cd3c04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e2065c62b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5b7d57a64c08" /><Relationship Type="http://schemas.openxmlformats.org/officeDocument/2006/relationships/theme" Target="/ppt/slideMasters/theme/theme1.xml" Id="R1250a421f36b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55b7d57a6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3a02806a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10cd0fc2c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97e6d0e4a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f3ad70a7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355a76411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ERLING LØVØY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ERLING LØVØY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ERLING LØVØY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ERLING LØVØY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ERLING LØVØY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ERLING LØVØY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968 174 835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ERLING LØVØY</a:t>
            </a:r>
          </a:p>
        </p:txBody>
      </p:sp>
    </p:spTree>
  </p:cSld>
  <p:clrMapOvr>
    <a:masterClrMapping xmlns:a="http://schemas.openxmlformats.org/drawingml/2006/main"/>
  </p:clrMapOvr>
</p:sld>
</file>