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5860f6d65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ae683307e4b26"/>
  </p:sldMasterIdLst>
  <p:sldIdLst>
    <p:sldId xmlns:r="http://schemas.openxmlformats.org/officeDocument/2006/relationships" id="256" r:id="R2b0b6884f2f843d3"/>
    <p:sldId xmlns:r="http://schemas.openxmlformats.org/officeDocument/2006/relationships" id="257" r:id="Rcfd5ffae346f45fc"/>
    <p:sldId xmlns:r="http://schemas.openxmlformats.org/officeDocument/2006/relationships" id="258" r:id="R51113f5c8b2e4bcc"/>
    <p:sldId xmlns:r="http://schemas.openxmlformats.org/officeDocument/2006/relationships" id="259" r:id="R4ddfd0c1244343d3"/>
    <p:sldId xmlns:r="http://schemas.openxmlformats.org/officeDocument/2006/relationships" id="260" r:id="Rb1b4c57646154b47"/>
    <p:sldId xmlns:r="http://schemas.openxmlformats.org/officeDocument/2006/relationships" id="261" r:id="R7d90729079c844fb"/>
    <p:sldId xmlns:r="http://schemas.openxmlformats.org/officeDocument/2006/relationships" id="262" r:id="Ra8fba4f2d163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ae683307e4b26" /><Relationship Type="http://schemas.openxmlformats.org/officeDocument/2006/relationships/slide" Target="/ppt/slides/slide1.xml" Id="R2b0b6884f2f843d3" /><Relationship Type="http://schemas.openxmlformats.org/officeDocument/2006/relationships/slide" Target="/ppt/slides/slide2.xml" Id="Rcfd5ffae346f45fc" /><Relationship Type="http://schemas.openxmlformats.org/officeDocument/2006/relationships/slide" Target="/ppt/slides/slide3.xml" Id="R51113f5c8b2e4bcc" /><Relationship Type="http://schemas.openxmlformats.org/officeDocument/2006/relationships/slide" Target="/ppt/slides/slide4.xml" Id="R4ddfd0c1244343d3" /><Relationship Type="http://schemas.openxmlformats.org/officeDocument/2006/relationships/slide" Target="/ppt/slides/slide5.xml" Id="Rb1b4c57646154b47" /><Relationship Type="http://schemas.openxmlformats.org/officeDocument/2006/relationships/slide" Target="/ppt/slides/slide6.xml" Id="R7d90729079c844fb" /><Relationship Type="http://schemas.openxmlformats.org/officeDocument/2006/relationships/slide" Target="/ppt/slides/slide7.xml" Id="Ra8fba4f2d163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cf9c7e4f3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ab895c1df4bc7" /><Relationship Type="http://schemas.openxmlformats.org/officeDocument/2006/relationships/theme" Target="/ppt/slideMasters/theme/theme1.xml" Id="R06829dcabffc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ab895c1df4b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50401b6b0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65cf35776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3e5fca6404c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c650e81aa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2ab3a2104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0e4c27818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dc7b0967a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GUSTAV-ANKER AMUNDSEN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GUSTAV-ANKER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GUSTAV-ANKER AMUNDSEN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GUSTAV-ANKER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GUSTAV-ANKER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GUSTAV-ANKER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6 204 453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GUSTAV-ANKER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GUSTAV AMUND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KRISTIN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GUSTAV ANDERS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VEGARD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HOLM-AMUNDSEN MARIUS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GUSTAV AMUND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GUSTAV-ANKER AMUNDSEN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Asalveien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54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gustav.amundsen@epost.no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968 236 997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GUSTAV-ANKER AMUNDSEN AS</a:t>
            </a:r>
          </a:p>
        </p:txBody>
      </p:sp>
    </p:spTree>
  </p:cSld>
  <p:clrMapOvr>
    <a:masterClrMapping xmlns:a="http://schemas.openxmlformats.org/drawingml/2006/main"/>
  </p:clrMapOvr>
</p:sld>
</file>