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6477c2fa4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27c9dbdbe4220"/>
  </p:sldMasterIdLst>
  <p:sldIdLst>
    <p:sldId xmlns:r="http://schemas.openxmlformats.org/officeDocument/2006/relationships" id="256" r:id="R8b1ed755cdf84224"/>
    <p:sldId xmlns:r="http://schemas.openxmlformats.org/officeDocument/2006/relationships" id="257" r:id="Rfe1ba2371f4b4b98"/>
    <p:sldId xmlns:r="http://schemas.openxmlformats.org/officeDocument/2006/relationships" id="258" r:id="R88ae6725bdf64306"/>
    <p:sldId xmlns:r="http://schemas.openxmlformats.org/officeDocument/2006/relationships" id="259" r:id="Rb0a277b95a534fa4"/>
    <p:sldId xmlns:r="http://schemas.openxmlformats.org/officeDocument/2006/relationships" id="260" r:id="Rcbc5e817b99b45ac"/>
    <p:sldId xmlns:r="http://schemas.openxmlformats.org/officeDocument/2006/relationships" id="261" r:id="R2c4f39868754434b"/>
    <p:sldId xmlns:r="http://schemas.openxmlformats.org/officeDocument/2006/relationships" id="262" r:id="R830a3d3e5327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27c9dbdbe4220" /><Relationship Type="http://schemas.openxmlformats.org/officeDocument/2006/relationships/slide" Target="/ppt/slides/slide1.xml" Id="R8b1ed755cdf84224" /><Relationship Type="http://schemas.openxmlformats.org/officeDocument/2006/relationships/slide" Target="/ppt/slides/slide2.xml" Id="Rfe1ba2371f4b4b98" /><Relationship Type="http://schemas.openxmlformats.org/officeDocument/2006/relationships/slide" Target="/ppt/slides/slide3.xml" Id="R88ae6725bdf64306" /><Relationship Type="http://schemas.openxmlformats.org/officeDocument/2006/relationships/slide" Target="/ppt/slides/slide4.xml" Id="Rb0a277b95a534fa4" /><Relationship Type="http://schemas.openxmlformats.org/officeDocument/2006/relationships/slide" Target="/ppt/slides/slide5.xml" Id="Rcbc5e817b99b45ac" /><Relationship Type="http://schemas.openxmlformats.org/officeDocument/2006/relationships/slide" Target="/ppt/slides/slide6.xml" Id="R2c4f39868754434b" /><Relationship Type="http://schemas.openxmlformats.org/officeDocument/2006/relationships/slide" Target="/ppt/slides/slide7.xml" Id="R830a3d3e5327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546ed90c8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491e5c1e47a3" /><Relationship Type="http://schemas.openxmlformats.org/officeDocument/2006/relationships/theme" Target="/ppt/slideMasters/theme/theme1.xml" Id="R413410456d26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3491e5c1e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0e3901d8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ffde5c99d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aff4f5981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365cec6d8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a5b153b9e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c256c62b8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bc8d14569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BONITA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363 974 000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MADT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KGH INVEST 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84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968 274 872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BONITA HOLDING AS</a:t>
            </a:r>
          </a:p>
        </p:txBody>
      </p:sp>
    </p:spTree>
  </p:cSld>
  <p:clrMapOvr>
    <a:masterClrMapping xmlns:a="http://schemas.openxmlformats.org/drawingml/2006/main"/>
  </p:clrMapOvr>
</p:sld>
</file>