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24b2bbb484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f15649d26e41c8"/>
  </p:sldMasterIdLst>
  <p:sldIdLst>
    <p:sldId xmlns:r="http://schemas.openxmlformats.org/officeDocument/2006/relationships" id="256" r:id="R0c9093c88fa84317"/>
    <p:sldId xmlns:r="http://schemas.openxmlformats.org/officeDocument/2006/relationships" id="257" r:id="Rda279417019f48f1"/>
    <p:sldId xmlns:r="http://schemas.openxmlformats.org/officeDocument/2006/relationships" id="258" r:id="R2c13361e3fc444be"/>
    <p:sldId xmlns:r="http://schemas.openxmlformats.org/officeDocument/2006/relationships" id="259" r:id="R0b52d4f8f04e4a32"/>
    <p:sldId xmlns:r="http://schemas.openxmlformats.org/officeDocument/2006/relationships" id="260" r:id="R03ddbc76b94045ac"/>
    <p:sldId xmlns:r="http://schemas.openxmlformats.org/officeDocument/2006/relationships" id="261" r:id="Rc664c998fe4d43a1"/>
    <p:sldId xmlns:r="http://schemas.openxmlformats.org/officeDocument/2006/relationships" id="262" r:id="R3db41ec3032c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15649d26e41c8" /><Relationship Type="http://schemas.openxmlformats.org/officeDocument/2006/relationships/slide" Target="/ppt/slides/slide1.xml" Id="R0c9093c88fa84317" /><Relationship Type="http://schemas.openxmlformats.org/officeDocument/2006/relationships/slide" Target="/ppt/slides/slide2.xml" Id="Rda279417019f48f1" /><Relationship Type="http://schemas.openxmlformats.org/officeDocument/2006/relationships/slide" Target="/ppt/slides/slide3.xml" Id="R2c13361e3fc444be" /><Relationship Type="http://schemas.openxmlformats.org/officeDocument/2006/relationships/slide" Target="/ppt/slides/slide4.xml" Id="R0b52d4f8f04e4a32" /><Relationship Type="http://schemas.openxmlformats.org/officeDocument/2006/relationships/slide" Target="/ppt/slides/slide5.xml" Id="R03ddbc76b94045ac" /><Relationship Type="http://schemas.openxmlformats.org/officeDocument/2006/relationships/slide" Target="/ppt/slides/slide6.xml" Id="Rc664c998fe4d43a1" /><Relationship Type="http://schemas.openxmlformats.org/officeDocument/2006/relationships/slide" Target="/ppt/slides/slide7.xml" Id="R3db41ec3032c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c4f894548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5e9bd35a446f1" /><Relationship Type="http://schemas.openxmlformats.org/officeDocument/2006/relationships/theme" Target="/ppt/slideMasters/theme/theme1.xml" Id="Ra961b5cadceb47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5e9bd35a446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691791000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655fc8d9b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712037f26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3736ea2444f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06ed0ab749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ce2ace80d48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633240c9541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OFOTEN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OFOTEN RØR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30 642 369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4 754 353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3 786 861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14 916 048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19 392 409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RUNE HENNING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TOR-ARNE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968 277 898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RØR AS</a:t>
            </a:r>
          </a:p>
        </p:txBody>
      </p:sp>
    </p:spTree>
  </p:cSld>
  <p:clrMapOvr>
    <a:masterClrMapping xmlns:a="http://schemas.openxmlformats.org/drawingml/2006/main"/>
  </p:clrMapOvr>
</p:sld>
</file>