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9505f4106042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ac5511bc8e4a50"/>
  </p:sldMasterIdLst>
  <p:sldIdLst>
    <p:sldId xmlns:r="http://schemas.openxmlformats.org/officeDocument/2006/relationships" id="256" r:id="Rffca8f2ff9f6474f"/>
    <p:sldId xmlns:r="http://schemas.openxmlformats.org/officeDocument/2006/relationships" id="257" r:id="Rb6db6e423e20480f"/>
    <p:sldId xmlns:r="http://schemas.openxmlformats.org/officeDocument/2006/relationships" id="258" r:id="Ra2f368d8f490424b"/>
    <p:sldId xmlns:r="http://schemas.openxmlformats.org/officeDocument/2006/relationships" id="259" r:id="R41f5b9258d2a44c5"/>
    <p:sldId xmlns:r="http://schemas.openxmlformats.org/officeDocument/2006/relationships" id="260" r:id="Rf4b9f18ca01b4049"/>
    <p:sldId xmlns:r="http://schemas.openxmlformats.org/officeDocument/2006/relationships" id="261" r:id="R39a5e3f4553a44d2"/>
    <p:sldId xmlns:r="http://schemas.openxmlformats.org/officeDocument/2006/relationships" id="262" r:id="Rd09c824109e547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c5511bc8e4a50" /><Relationship Type="http://schemas.openxmlformats.org/officeDocument/2006/relationships/slide" Target="/ppt/slides/slide1.xml" Id="Rffca8f2ff9f6474f" /><Relationship Type="http://schemas.openxmlformats.org/officeDocument/2006/relationships/slide" Target="/ppt/slides/slide2.xml" Id="Rb6db6e423e20480f" /><Relationship Type="http://schemas.openxmlformats.org/officeDocument/2006/relationships/slide" Target="/ppt/slides/slide3.xml" Id="Ra2f368d8f490424b" /><Relationship Type="http://schemas.openxmlformats.org/officeDocument/2006/relationships/slide" Target="/ppt/slides/slide4.xml" Id="R41f5b9258d2a44c5" /><Relationship Type="http://schemas.openxmlformats.org/officeDocument/2006/relationships/slide" Target="/ppt/slides/slide5.xml" Id="Rf4b9f18ca01b4049" /><Relationship Type="http://schemas.openxmlformats.org/officeDocument/2006/relationships/slide" Target="/ppt/slides/slide6.xml" Id="R39a5e3f4553a44d2" /><Relationship Type="http://schemas.openxmlformats.org/officeDocument/2006/relationships/slide" Target="/ppt/slides/slide7.xml" Id="Rd09c824109e547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407a7437b4f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92f6f24ba4739" /><Relationship Type="http://schemas.openxmlformats.org/officeDocument/2006/relationships/theme" Target="/ppt/slideMasters/theme/theme1.xml" Id="R096bc63968a74a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492f6f24ba47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ee5296e5d41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07b9e26de4f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f7537cdff47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88832577e4d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e87cd303c43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90d992e7f47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d77a06cdd43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KLEVEN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KLEVEN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KLEVEN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KLEVEN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KLEVEN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KLEVEN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−1 117 264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38 024 753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78 216 686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KLEVEN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GODØ ANNELISE KLEVEN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 KJERSTI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KLEVEN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968 293 710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KLEVEN AS</a:t>
            </a:r>
          </a:p>
        </p:txBody>
      </p:sp>
    </p:spTree>
  </p:cSld>
  <p:clrMapOvr>
    <a:masterClrMapping xmlns:a="http://schemas.openxmlformats.org/drawingml/2006/main"/>
  </p:clrMapOvr>
</p:sld>
</file>