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1b741890664d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2465f375f04d61"/>
  </p:sldMasterIdLst>
  <p:sldIdLst>
    <p:sldId xmlns:r="http://schemas.openxmlformats.org/officeDocument/2006/relationships" id="256" r:id="R33a9781839194e2a"/>
    <p:sldId xmlns:r="http://schemas.openxmlformats.org/officeDocument/2006/relationships" id="257" r:id="R1a47f7df984c4f15"/>
    <p:sldId xmlns:r="http://schemas.openxmlformats.org/officeDocument/2006/relationships" id="258" r:id="R26d04119be0c4fdb"/>
    <p:sldId xmlns:r="http://schemas.openxmlformats.org/officeDocument/2006/relationships" id="259" r:id="R611027068b87462f"/>
    <p:sldId xmlns:r="http://schemas.openxmlformats.org/officeDocument/2006/relationships" id="260" r:id="Rf44cfbb115cb40a1"/>
    <p:sldId xmlns:r="http://schemas.openxmlformats.org/officeDocument/2006/relationships" id="261" r:id="Rd95fa84bdb0542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2465f375f04d61" /><Relationship Type="http://schemas.openxmlformats.org/officeDocument/2006/relationships/slide" Target="/ppt/slides/slide1.xml" Id="R33a9781839194e2a" /><Relationship Type="http://schemas.openxmlformats.org/officeDocument/2006/relationships/slide" Target="/ppt/slides/slide2.xml" Id="R1a47f7df984c4f15" /><Relationship Type="http://schemas.openxmlformats.org/officeDocument/2006/relationships/slide" Target="/ppt/slides/slide3.xml" Id="R26d04119be0c4fdb" /><Relationship Type="http://schemas.openxmlformats.org/officeDocument/2006/relationships/slide" Target="/ppt/slides/slide4.xml" Id="R611027068b87462f" /><Relationship Type="http://schemas.openxmlformats.org/officeDocument/2006/relationships/slide" Target="/ppt/slides/slide5.xml" Id="Rf44cfbb115cb40a1" /><Relationship Type="http://schemas.openxmlformats.org/officeDocument/2006/relationships/slide" Target="/ppt/slides/slide6.xml" Id="Rd95fa84bdb0542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62270e6aea4e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c5c3f670545f8" /><Relationship Type="http://schemas.openxmlformats.org/officeDocument/2006/relationships/theme" Target="/ppt/slideMasters/theme/theme1.xml" Id="R6d6694fe840f4a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8c5c3f670545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6f1c2546244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73a11479c4e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50bfaa71b4a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d4ca36e5c44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da8948aaf48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a2623fd4a41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ENGERDAL - TRYSIL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ENGERDAL - TRYSIL SA ble etablert [år] og holder til i Drevsjø.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12 349 507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3 794 149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5 885 567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Grubbveien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2443 Drevsjø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45 66 553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968 316 559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