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b2bc84eb3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6c1d36d484abe"/>
  </p:sldMasterIdLst>
  <p:sldIdLst>
    <p:sldId xmlns:r="http://schemas.openxmlformats.org/officeDocument/2006/relationships" id="256" r:id="Rfa59b8fb0de2481f"/>
    <p:sldId xmlns:r="http://schemas.openxmlformats.org/officeDocument/2006/relationships" id="257" r:id="Ra4588d4ecc184b55"/>
    <p:sldId xmlns:r="http://schemas.openxmlformats.org/officeDocument/2006/relationships" id="258" r:id="R6b5660e2b4a94627"/>
    <p:sldId xmlns:r="http://schemas.openxmlformats.org/officeDocument/2006/relationships" id="259" r:id="R0079f81fbb44497b"/>
    <p:sldId xmlns:r="http://schemas.openxmlformats.org/officeDocument/2006/relationships" id="260" r:id="R659ddee95dc0406d"/>
    <p:sldId xmlns:r="http://schemas.openxmlformats.org/officeDocument/2006/relationships" id="261" r:id="R824be84ee6674b19"/>
    <p:sldId xmlns:r="http://schemas.openxmlformats.org/officeDocument/2006/relationships" id="262" r:id="R5715606e587b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6c1d36d484abe" /><Relationship Type="http://schemas.openxmlformats.org/officeDocument/2006/relationships/slide" Target="/ppt/slides/slide1.xml" Id="Rfa59b8fb0de2481f" /><Relationship Type="http://schemas.openxmlformats.org/officeDocument/2006/relationships/slide" Target="/ppt/slides/slide2.xml" Id="Ra4588d4ecc184b55" /><Relationship Type="http://schemas.openxmlformats.org/officeDocument/2006/relationships/slide" Target="/ppt/slides/slide3.xml" Id="R6b5660e2b4a94627" /><Relationship Type="http://schemas.openxmlformats.org/officeDocument/2006/relationships/slide" Target="/ppt/slides/slide4.xml" Id="R0079f81fbb44497b" /><Relationship Type="http://schemas.openxmlformats.org/officeDocument/2006/relationships/slide" Target="/ppt/slides/slide5.xml" Id="R659ddee95dc0406d" /><Relationship Type="http://schemas.openxmlformats.org/officeDocument/2006/relationships/slide" Target="/ppt/slides/slide6.xml" Id="R824be84ee6674b19" /><Relationship Type="http://schemas.openxmlformats.org/officeDocument/2006/relationships/slide" Target="/ppt/slides/slide7.xml" Id="R5715606e587b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7b199e8f8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60b20e3c7470b" /><Relationship Type="http://schemas.openxmlformats.org/officeDocument/2006/relationships/theme" Target="/ppt/slideMasters/theme/theme1.xml" Id="R1cc4e8440d61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60b20e3c7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04ba5554b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4e35d346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31f0b3d7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49a691d6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ab2808fe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c4b88a221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738569221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TOJO EIENDOM OG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EIENDOM OG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TOJO EIENDOM OG CONSULT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EIENDOM OG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EIENDOM OG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EIENDOM OG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32 521 331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33 293 241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EIENDOM OG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EIENDOM OG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Capralhaugen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75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EIENDOM OG CONSULT AS</a:t>
            </a:r>
          </a:p>
        </p:txBody>
      </p:sp>
    </p:spTree>
  </p:cSld>
  <p:clrMapOvr>
    <a:masterClrMapping xmlns:a="http://schemas.openxmlformats.org/drawingml/2006/main"/>
  </p:clrMapOvr>
</p:sld>
</file>