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b2d0a9f5a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6be48bcd64786"/>
  </p:sldMasterIdLst>
  <p:sldIdLst>
    <p:sldId xmlns:r="http://schemas.openxmlformats.org/officeDocument/2006/relationships" id="256" r:id="R3edc702b81d94a3e"/>
    <p:sldId xmlns:r="http://schemas.openxmlformats.org/officeDocument/2006/relationships" id="257" r:id="R4939a72ab28849a9"/>
    <p:sldId xmlns:r="http://schemas.openxmlformats.org/officeDocument/2006/relationships" id="258" r:id="Rafbb2dfc8d3240ee"/>
    <p:sldId xmlns:r="http://schemas.openxmlformats.org/officeDocument/2006/relationships" id="259" r:id="R848706fa99754405"/>
    <p:sldId xmlns:r="http://schemas.openxmlformats.org/officeDocument/2006/relationships" id="260" r:id="R446a39e30dff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6be48bcd64786" /><Relationship Type="http://schemas.openxmlformats.org/officeDocument/2006/relationships/slide" Target="/ppt/slides/slide1.xml" Id="R3edc702b81d94a3e" /><Relationship Type="http://schemas.openxmlformats.org/officeDocument/2006/relationships/slide" Target="/ppt/slides/slide2.xml" Id="R4939a72ab28849a9" /><Relationship Type="http://schemas.openxmlformats.org/officeDocument/2006/relationships/slide" Target="/ppt/slides/slide3.xml" Id="Rafbb2dfc8d3240ee" /><Relationship Type="http://schemas.openxmlformats.org/officeDocument/2006/relationships/slide" Target="/ppt/slides/slide4.xml" Id="R848706fa99754405" /><Relationship Type="http://schemas.openxmlformats.org/officeDocument/2006/relationships/slide" Target="/ppt/slides/slide5.xml" Id="R446a39e30dff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f9ae05561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f0b50ad3c44f1" /><Relationship Type="http://schemas.openxmlformats.org/officeDocument/2006/relationships/theme" Target="/ppt/slideMasters/theme/theme1.xml" Id="Ra7a15986d2a8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f0b50ad3c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99b3d06d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3289c4072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34513cac8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d18ac09d5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16b20a91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ØIVIND ÅSMANN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ÅSMANN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ÅSMANN ble etablert [år] og holder til i Mogreina.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ÅSMANN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ÅSMANN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ÅSMANN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Smedbråtavegen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asmann@online.no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968 352 113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ØIVIND ÅSMANN</a:t>
            </a:r>
          </a:p>
        </p:txBody>
      </p:sp>
    </p:spTree>
  </p:cSld>
  <p:clrMapOvr>
    <a:masterClrMapping xmlns:a="http://schemas.openxmlformats.org/drawingml/2006/main"/>
  </p:clrMapOvr>
</p:sld>
</file>