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0c994da74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c97f8f69c463e"/>
  </p:sldMasterIdLst>
  <p:sldIdLst>
    <p:sldId xmlns:r="http://schemas.openxmlformats.org/officeDocument/2006/relationships" id="256" r:id="R98a7531e5a574370"/>
    <p:sldId xmlns:r="http://schemas.openxmlformats.org/officeDocument/2006/relationships" id="257" r:id="R1f8e69f205454858"/>
    <p:sldId xmlns:r="http://schemas.openxmlformats.org/officeDocument/2006/relationships" id="258" r:id="R9fa0acd6771b42d4"/>
    <p:sldId xmlns:r="http://schemas.openxmlformats.org/officeDocument/2006/relationships" id="259" r:id="Ra6699ab2086a45e3"/>
    <p:sldId xmlns:r="http://schemas.openxmlformats.org/officeDocument/2006/relationships" id="260" r:id="R3351593e866e4482"/>
    <p:sldId xmlns:r="http://schemas.openxmlformats.org/officeDocument/2006/relationships" id="261" r:id="R101bae7fdb29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c97f8f69c463e" /><Relationship Type="http://schemas.openxmlformats.org/officeDocument/2006/relationships/slide" Target="/ppt/slides/slide1.xml" Id="R98a7531e5a574370" /><Relationship Type="http://schemas.openxmlformats.org/officeDocument/2006/relationships/slide" Target="/ppt/slides/slide2.xml" Id="R1f8e69f205454858" /><Relationship Type="http://schemas.openxmlformats.org/officeDocument/2006/relationships/slide" Target="/ppt/slides/slide3.xml" Id="R9fa0acd6771b42d4" /><Relationship Type="http://schemas.openxmlformats.org/officeDocument/2006/relationships/slide" Target="/ppt/slides/slide4.xml" Id="Ra6699ab2086a45e3" /><Relationship Type="http://schemas.openxmlformats.org/officeDocument/2006/relationships/slide" Target="/ppt/slides/slide5.xml" Id="R3351593e866e4482" /><Relationship Type="http://schemas.openxmlformats.org/officeDocument/2006/relationships/slide" Target="/ppt/slides/slide6.xml" Id="R101bae7fdb29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8b0c624e1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1dea82344718" /><Relationship Type="http://schemas.openxmlformats.org/officeDocument/2006/relationships/theme" Target="/ppt/slideMasters/theme/theme1.xml" Id="Rbffee2a9f658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e1dea8234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ae89e783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42cd94969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c36ca10d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10a8f7fc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c4bf6e1b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281f2d42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58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968 403 249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