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bf58e2e6d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6b3e098044634"/>
  </p:sldMasterIdLst>
  <p:sldIdLst>
    <p:sldId xmlns:r="http://schemas.openxmlformats.org/officeDocument/2006/relationships" id="256" r:id="R29c31d6e04be4e72"/>
    <p:sldId xmlns:r="http://schemas.openxmlformats.org/officeDocument/2006/relationships" id="257" r:id="Rb2a3a26b72c94a36"/>
    <p:sldId xmlns:r="http://schemas.openxmlformats.org/officeDocument/2006/relationships" id="258" r:id="Reba8a73df3f44015"/>
    <p:sldId xmlns:r="http://schemas.openxmlformats.org/officeDocument/2006/relationships" id="259" r:id="R379f6c39d7464653"/>
    <p:sldId xmlns:r="http://schemas.openxmlformats.org/officeDocument/2006/relationships" id="260" r:id="R3f05313281f44f1d"/>
    <p:sldId xmlns:r="http://schemas.openxmlformats.org/officeDocument/2006/relationships" id="261" r:id="R7e879efb72cb4c58"/>
    <p:sldId xmlns:r="http://schemas.openxmlformats.org/officeDocument/2006/relationships" id="262" r:id="R0f051b046d8d4d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6b3e098044634" /><Relationship Type="http://schemas.openxmlformats.org/officeDocument/2006/relationships/slide" Target="/ppt/slides/slide1.xml" Id="R29c31d6e04be4e72" /><Relationship Type="http://schemas.openxmlformats.org/officeDocument/2006/relationships/slide" Target="/ppt/slides/slide2.xml" Id="Rb2a3a26b72c94a36" /><Relationship Type="http://schemas.openxmlformats.org/officeDocument/2006/relationships/slide" Target="/ppt/slides/slide3.xml" Id="Reba8a73df3f44015" /><Relationship Type="http://schemas.openxmlformats.org/officeDocument/2006/relationships/slide" Target="/ppt/slides/slide4.xml" Id="R379f6c39d7464653" /><Relationship Type="http://schemas.openxmlformats.org/officeDocument/2006/relationships/slide" Target="/ppt/slides/slide5.xml" Id="R3f05313281f44f1d" /><Relationship Type="http://schemas.openxmlformats.org/officeDocument/2006/relationships/slide" Target="/ppt/slides/slide6.xml" Id="R7e879efb72cb4c58" /><Relationship Type="http://schemas.openxmlformats.org/officeDocument/2006/relationships/slide" Target="/ppt/slides/slide7.xml" Id="R0f051b046d8d4d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579762398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09df012b34f28" /><Relationship Type="http://schemas.openxmlformats.org/officeDocument/2006/relationships/theme" Target="/ppt/slideMasters/theme/theme1.xml" Id="R2f39e196f8d2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09df012b3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6f7e1ad5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2f9acb19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46a14509a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5678ba2af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29259886f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d8c4b537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38a05c1a7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23 036 917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8 061 156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 HOLDING AS  –  98,1 %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LARS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58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968 403 249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BYGG AS</a:t>
            </a:r>
          </a:p>
        </p:txBody>
      </p:sp>
    </p:spTree>
  </p:cSld>
  <p:clrMapOvr>
    <a:masterClrMapping xmlns:a="http://schemas.openxmlformats.org/drawingml/2006/main"/>
  </p:clrMapOvr>
</p:sld>
</file>