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258121b60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5e5252a694efc"/>
  </p:sldMasterIdLst>
  <p:sldIdLst>
    <p:sldId xmlns:r="http://schemas.openxmlformats.org/officeDocument/2006/relationships" id="256" r:id="Re6116e65aa3e478f"/>
    <p:sldId xmlns:r="http://schemas.openxmlformats.org/officeDocument/2006/relationships" id="257" r:id="Rb1344ad812f54d1f"/>
    <p:sldId xmlns:r="http://schemas.openxmlformats.org/officeDocument/2006/relationships" id="258" r:id="R97496bfcef0d4f2f"/>
    <p:sldId xmlns:r="http://schemas.openxmlformats.org/officeDocument/2006/relationships" id="259" r:id="R63d4e6b40cec4fcd"/>
    <p:sldId xmlns:r="http://schemas.openxmlformats.org/officeDocument/2006/relationships" id="260" r:id="R011f14f4eb4143b9"/>
    <p:sldId xmlns:r="http://schemas.openxmlformats.org/officeDocument/2006/relationships" id="261" r:id="R89e7b3b454f443e9"/>
    <p:sldId xmlns:r="http://schemas.openxmlformats.org/officeDocument/2006/relationships" id="262" r:id="Rf951c4b690b1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5e5252a694efc" /><Relationship Type="http://schemas.openxmlformats.org/officeDocument/2006/relationships/slide" Target="/ppt/slides/slide1.xml" Id="Re6116e65aa3e478f" /><Relationship Type="http://schemas.openxmlformats.org/officeDocument/2006/relationships/slide" Target="/ppt/slides/slide2.xml" Id="Rb1344ad812f54d1f" /><Relationship Type="http://schemas.openxmlformats.org/officeDocument/2006/relationships/slide" Target="/ppt/slides/slide3.xml" Id="R97496bfcef0d4f2f" /><Relationship Type="http://schemas.openxmlformats.org/officeDocument/2006/relationships/slide" Target="/ppt/slides/slide4.xml" Id="R63d4e6b40cec4fcd" /><Relationship Type="http://schemas.openxmlformats.org/officeDocument/2006/relationships/slide" Target="/ppt/slides/slide5.xml" Id="R011f14f4eb4143b9" /><Relationship Type="http://schemas.openxmlformats.org/officeDocument/2006/relationships/slide" Target="/ppt/slides/slide6.xml" Id="R89e7b3b454f443e9" /><Relationship Type="http://schemas.openxmlformats.org/officeDocument/2006/relationships/slide" Target="/ppt/slides/slide7.xml" Id="Rf951c4b690b1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6434f4ab4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c0a843f54425" /><Relationship Type="http://schemas.openxmlformats.org/officeDocument/2006/relationships/theme" Target="/ppt/slideMasters/theme/theme1.xml" Id="R201925e10223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6c0a843f5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c0d7f2bc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5d12499e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8cbe4822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d9c133c1c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53ef5ae00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46c4342e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e4ff8b6d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ERIK ØSTLIE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ERIK 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ØSTLIE HOLDING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ERIK 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ERIK 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ERIK 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22 669 389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24 465 356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ERIK 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NINA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ØSTLIE PER-ERIK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ERIK ØSTLIE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968 425 390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ERIK ØSTLIE HOLDING AS</a:t>
            </a:r>
          </a:p>
        </p:txBody>
      </p:sp>
    </p:spTree>
  </p:cSld>
  <p:clrMapOvr>
    <a:masterClrMapping xmlns:a="http://schemas.openxmlformats.org/drawingml/2006/main"/>
  </p:clrMapOvr>
</p:sld>
</file>