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4291045cce44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ca4c2b78f493a"/>
  </p:sldMasterIdLst>
  <p:sldIdLst>
    <p:sldId xmlns:r="http://schemas.openxmlformats.org/officeDocument/2006/relationships" id="256" r:id="R38673eb400f641aa"/>
    <p:sldId xmlns:r="http://schemas.openxmlformats.org/officeDocument/2006/relationships" id="257" r:id="R250bb02149a8492f"/>
    <p:sldId xmlns:r="http://schemas.openxmlformats.org/officeDocument/2006/relationships" id="258" r:id="R46c635b87e1045f6"/>
    <p:sldId xmlns:r="http://schemas.openxmlformats.org/officeDocument/2006/relationships" id="259" r:id="R84d0b54c6ee549fb"/>
    <p:sldId xmlns:r="http://schemas.openxmlformats.org/officeDocument/2006/relationships" id="260" r:id="R832b5ed0a3ae4810"/>
    <p:sldId xmlns:r="http://schemas.openxmlformats.org/officeDocument/2006/relationships" id="261" r:id="R9a92c82eba344758"/>
    <p:sldId xmlns:r="http://schemas.openxmlformats.org/officeDocument/2006/relationships" id="262" r:id="Rae7c1a90c3cd42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ca4c2b78f493a" /><Relationship Type="http://schemas.openxmlformats.org/officeDocument/2006/relationships/slide" Target="/ppt/slides/slide1.xml" Id="R38673eb400f641aa" /><Relationship Type="http://schemas.openxmlformats.org/officeDocument/2006/relationships/slide" Target="/ppt/slides/slide2.xml" Id="R250bb02149a8492f" /><Relationship Type="http://schemas.openxmlformats.org/officeDocument/2006/relationships/slide" Target="/ppt/slides/slide3.xml" Id="R46c635b87e1045f6" /><Relationship Type="http://schemas.openxmlformats.org/officeDocument/2006/relationships/slide" Target="/ppt/slides/slide4.xml" Id="R84d0b54c6ee549fb" /><Relationship Type="http://schemas.openxmlformats.org/officeDocument/2006/relationships/slide" Target="/ppt/slides/slide5.xml" Id="R832b5ed0a3ae4810" /><Relationship Type="http://schemas.openxmlformats.org/officeDocument/2006/relationships/slide" Target="/ppt/slides/slide6.xml" Id="R9a92c82eba344758" /><Relationship Type="http://schemas.openxmlformats.org/officeDocument/2006/relationships/slide" Target="/ppt/slides/slide7.xml" Id="Rae7c1a90c3cd42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6f87d66874d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38a69d36e4e84" /><Relationship Type="http://schemas.openxmlformats.org/officeDocument/2006/relationships/theme" Target="/ppt/slideMasters/theme/theme1.xml" Id="R6ffd8a99e21b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38a69d36e4e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107192d954d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8a4f572a9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a3cd49e3a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7717bafd64c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d963416944c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132eebbf54e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a422971d147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KLP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KLP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588 879 000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100 895 000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789 133 000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968 437 666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