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0c7afcc6b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529bdd53646b8"/>
  </p:sldMasterIdLst>
  <p:sldIdLst>
    <p:sldId xmlns:r="http://schemas.openxmlformats.org/officeDocument/2006/relationships" id="256" r:id="Rc8d52b6f4e80480a"/>
    <p:sldId xmlns:r="http://schemas.openxmlformats.org/officeDocument/2006/relationships" id="257" r:id="Ra3420a7f741143bb"/>
    <p:sldId xmlns:r="http://schemas.openxmlformats.org/officeDocument/2006/relationships" id="258" r:id="R452972a63f2f4a82"/>
    <p:sldId xmlns:r="http://schemas.openxmlformats.org/officeDocument/2006/relationships" id="259" r:id="R0be613830a444db4"/>
    <p:sldId xmlns:r="http://schemas.openxmlformats.org/officeDocument/2006/relationships" id="260" r:id="R07ed302fe87c48c0"/>
    <p:sldId xmlns:r="http://schemas.openxmlformats.org/officeDocument/2006/relationships" id="261" r:id="R83496b4f03b04086"/>
    <p:sldId xmlns:r="http://schemas.openxmlformats.org/officeDocument/2006/relationships" id="262" r:id="Rdd8cd99a5e55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529bdd53646b8" /><Relationship Type="http://schemas.openxmlformats.org/officeDocument/2006/relationships/slide" Target="/ppt/slides/slide1.xml" Id="Rc8d52b6f4e80480a" /><Relationship Type="http://schemas.openxmlformats.org/officeDocument/2006/relationships/slide" Target="/ppt/slides/slide2.xml" Id="Ra3420a7f741143bb" /><Relationship Type="http://schemas.openxmlformats.org/officeDocument/2006/relationships/slide" Target="/ppt/slides/slide3.xml" Id="R452972a63f2f4a82" /><Relationship Type="http://schemas.openxmlformats.org/officeDocument/2006/relationships/slide" Target="/ppt/slides/slide4.xml" Id="R0be613830a444db4" /><Relationship Type="http://schemas.openxmlformats.org/officeDocument/2006/relationships/slide" Target="/ppt/slides/slide5.xml" Id="R07ed302fe87c48c0" /><Relationship Type="http://schemas.openxmlformats.org/officeDocument/2006/relationships/slide" Target="/ppt/slides/slide6.xml" Id="R83496b4f03b04086" /><Relationship Type="http://schemas.openxmlformats.org/officeDocument/2006/relationships/slide" Target="/ppt/slides/slide7.xml" Id="Rdd8cd99a5e55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e27821211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4fe8c17749fe" /><Relationship Type="http://schemas.openxmlformats.org/officeDocument/2006/relationships/theme" Target="/ppt/slideMasters/theme/theme1.xml" Id="R76e474d5769e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74fe8c177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779a54ac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5034ca0a3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98884026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2cc146579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9d29bae9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f311d684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0187bca7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FALKENBERG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FALKENBERG REGNSKAPSBYRÅ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THORVALD ANDRÉ GAHRE FALKENBERG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FALKENBERG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Hagelundveien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968 460 072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FALKENBERG REGNSKAPSBYRÅ AS</a:t>
            </a:r>
          </a:p>
        </p:txBody>
      </p:sp>
    </p:spTree>
  </p:cSld>
  <p:clrMapOvr>
    <a:masterClrMapping xmlns:a="http://schemas.openxmlformats.org/drawingml/2006/main"/>
  </p:clrMapOvr>
</p:sld>
</file>