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cb6f44304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3a6347cfd4816"/>
  </p:sldMasterIdLst>
  <p:sldIdLst>
    <p:sldId xmlns:r="http://schemas.openxmlformats.org/officeDocument/2006/relationships" id="256" r:id="R7b3bb1aedf6e4827"/>
    <p:sldId xmlns:r="http://schemas.openxmlformats.org/officeDocument/2006/relationships" id="257" r:id="Rd7c41d8992884f12"/>
    <p:sldId xmlns:r="http://schemas.openxmlformats.org/officeDocument/2006/relationships" id="258" r:id="Rd718f16926c04b22"/>
    <p:sldId xmlns:r="http://schemas.openxmlformats.org/officeDocument/2006/relationships" id="259" r:id="R40ae1b6f032d4ebf"/>
    <p:sldId xmlns:r="http://schemas.openxmlformats.org/officeDocument/2006/relationships" id="260" r:id="R9a86577eae7143f7"/>
    <p:sldId xmlns:r="http://schemas.openxmlformats.org/officeDocument/2006/relationships" id="261" r:id="Rff7032d427e24173"/>
    <p:sldId xmlns:r="http://schemas.openxmlformats.org/officeDocument/2006/relationships" id="262" r:id="R4a6f3c249b75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3a6347cfd4816" /><Relationship Type="http://schemas.openxmlformats.org/officeDocument/2006/relationships/slide" Target="/ppt/slides/slide1.xml" Id="R7b3bb1aedf6e4827" /><Relationship Type="http://schemas.openxmlformats.org/officeDocument/2006/relationships/slide" Target="/ppt/slides/slide2.xml" Id="Rd7c41d8992884f12" /><Relationship Type="http://schemas.openxmlformats.org/officeDocument/2006/relationships/slide" Target="/ppt/slides/slide3.xml" Id="Rd718f16926c04b22" /><Relationship Type="http://schemas.openxmlformats.org/officeDocument/2006/relationships/slide" Target="/ppt/slides/slide4.xml" Id="R40ae1b6f032d4ebf" /><Relationship Type="http://schemas.openxmlformats.org/officeDocument/2006/relationships/slide" Target="/ppt/slides/slide5.xml" Id="R9a86577eae7143f7" /><Relationship Type="http://schemas.openxmlformats.org/officeDocument/2006/relationships/slide" Target="/ppt/slides/slide6.xml" Id="Rff7032d427e24173" /><Relationship Type="http://schemas.openxmlformats.org/officeDocument/2006/relationships/slide" Target="/ppt/slides/slide7.xml" Id="R4a6f3c249b75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1f7b85c5d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2e4ab1af4be3" /><Relationship Type="http://schemas.openxmlformats.org/officeDocument/2006/relationships/theme" Target="/ppt/slideMasters/theme/theme1.xml" Id="R88fa3418842b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b2e4ab1af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f9c0d2d7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8f12e7f7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544c1052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563c5a4a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e08850d7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422cdc68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53c366f7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ØYGARDEN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ELEKTRISKE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61 020 770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4 381 760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23 683 484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UTLEIE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Skjergardsvegen 1376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24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post@oygarden-elektriske.no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www.oygarden-elektriske.no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968 467 530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ELEKTRISKE AS</a:t>
            </a:r>
          </a:p>
        </p:txBody>
      </p:sp>
    </p:spTree>
  </p:cSld>
  <p:clrMapOvr>
    <a:masterClrMapping xmlns:a="http://schemas.openxmlformats.org/drawingml/2006/main"/>
  </p:clrMapOvr>
</p:sld>
</file>