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fd50a9763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a3a5f95c04c22"/>
  </p:sldMasterIdLst>
  <p:sldIdLst>
    <p:sldId xmlns:r="http://schemas.openxmlformats.org/officeDocument/2006/relationships" id="256" r:id="Rfe7eb344279847d0"/>
    <p:sldId xmlns:r="http://schemas.openxmlformats.org/officeDocument/2006/relationships" id="257" r:id="R38eaf11e981a448d"/>
    <p:sldId xmlns:r="http://schemas.openxmlformats.org/officeDocument/2006/relationships" id="258" r:id="R26dd071c92a34abc"/>
    <p:sldId xmlns:r="http://schemas.openxmlformats.org/officeDocument/2006/relationships" id="259" r:id="R74379d8ae2b9448b"/>
    <p:sldId xmlns:r="http://schemas.openxmlformats.org/officeDocument/2006/relationships" id="260" r:id="Rdf0799af6949433f"/>
    <p:sldId xmlns:r="http://schemas.openxmlformats.org/officeDocument/2006/relationships" id="261" r:id="R2f5eacbaaed849ae"/>
    <p:sldId xmlns:r="http://schemas.openxmlformats.org/officeDocument/2006/relationships" id="262" r:id="R9ef53205d4ce47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a3a5f95c04c22" /><Relationship Type="http://schemas.openxmlformats.org/officeDocument/2006/relationships/slide" Target="/ppt/slides/slide1.xml" Id="Rfe7eb344279847d0" /><Relationship Type="http://schemas.openxmlformats.org/officeDocument/2006/relationships/slide" Target="/ppt/slides/slide2.xml" Id="R38eaf11e981a448d" /><Relationship Type="http://schemas.openxmlformats.org/officeDocument/2006/relationships/slide" Target="/ppt/slides/slide3.xml" Id="R26dd071c92a34abc" /><Relationship Type="http://schemas.openxmlformats.org/officeDocument/2006/relationships/slide" Target="/ppt/slides/slide4.xml" Id="R74379d8ae2b9448b" /><Relationship Type="http://schemas.openxmlformats.org/officeDocument/2006/relationships/slide" Target="/ppt/slides/slide5.xml" Id="Rdf0799af6949433f" /><Relationship Type="http://schemas.openxmlformats.org/officeDocument/2006/relationships/slide" Target="/ppt/slides/slide6.xml" Id="R2f5eacbaaed849ae" /><Relationship Type="http://schemas.openxmlformats.org/officeDocument/2006/relationships/slide" Target="/ppt/slides/slide7.xml" Id="R9ef53205d4ce47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723447d1f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55c5dc1974172" /><Relationship Type="http://schemas.openxmlformats.org/officeDocument/2006/relationships/theme" Target="/ppt/slideMasters/theme/theme1.xml" Id="R314cb6f04545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55c5dc197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90c2f61c547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9551cbe3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417c79dfc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2aef901a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152861f53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3585d84c74d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3d18e188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MOTO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MOTO PROSJEKT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245 940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2 524 238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2 686 312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JAN ØYSTEIN  –  55,9 %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JOENI AS  –  36,1 %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ERIK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HEGE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SIRI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KARI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Øystein Nilsen, Austerbygdvegen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8657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nilsen@entrepretor.no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968 470 027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MOTO PROSJEKT AS</a:t>
            </a:r>
          </a:p>
        </p:txBody>
      </p:sp>
    </p:spTree>
  </p:cSld>
  <p:clrMapOvr>
    <a:masterClrMapping xmlns:a="http://schemas.openxmlformats.org/drawingml/2006/main"/>
  </p:clrMapOvr>
</p:sld>
</file>