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4e4f26dcf43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75823906b4705"/>
  </p:sldMasterIdLst>
  <p:sldIdLst>
    <p:sldId xmlns:r="http://schemas.openxmlformats.org/officeDocument/2006/relationships" id="256" r:id="Rc096c045d03c4d99"/>
    <p:sldId xmlns:r="http://schemas.openxmlformats.org/officeDocument/2006/relationships" id="257" r:id="R01526804cd3449d2"/>
    <p:sldId xmlns:r="http://schemas.openxmlformats.org/officeDocument/2006/relationships" id="258" r:id="Rdfb2c2b94a8c4051"/>
    <p:sldId xmlns:r="http://schemas.openxmlformats.org/officeDocument/2006/relationships" id="259" r:id="R303d17b5d8ae48a8"/>
    <p:sldId xmlns:r="http://schemas.openxmlformats.org/officeDocument/2006/relationships" id="260" r:id="R0846ea45e4fe4655"/>
    <p:sldId xmlns:r="http://schemas.openxmlformats.org/officeDocument/2006/relationships" id="261" r:id="Rd1d67cffae0b403c"/>
    <p:sldId xmlns:r="http://schemas.openxmlformats.org/officeDocument/2006/relationships" id="262" r:id="Rb5076c11974442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75823906b4705" /><Relationship Type="http://schemas.openxmlformats.org/officeDocument/2006/relationships/slide" Target="/ppt/slides/slide1.xml" Id="Rc096c045d03c4d99" /><Relationship Type="http://schemas.openxmlformats.org/officeDocument/2006/relationships/slide" Target="/ppt/slides/slide2.xml" Id="R01526804cd3449d2" /><Relationship Type="http://schemas.openxmlformats.org/officeDocument/2006/relationships/slide" Target="/ppt/slides/slide3.xml" Id="Rdfb2c2b94a8c4051" /><Relationship Type="http://schemas.openxmlformats.org/officeDocument/2006/relationships/slide" Target="/ppt/slides/slide4.xml" Id="R303d17b5d8ae48a8" /><Relationship Type="http://schemas.openxmlformats.org/officeDocument/2006/relationships/slide" Target="/ppt/slides/slide5.xml" Id="R0846ea45e4fe4655" /><Relationship Type="http://schemas.openxmlformats.org/officeDocument/2006/relationships/slide" Target="/ppt/slides/slide6.xml" Id="Rd1d67cffae0b403c" /><Relationship Type="http://schemas.openxmlformats.org/officeDocument/2006/relationships/slide" Target="/ppt/slides/slide7.xml" Id="Rb5076c11974442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c708da9184c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7d22ec8214e54" /><Relationship Type="http://schemas.openxmlformats.org/officeDocument/2006/relationships/theme" Target="/ppt/slideMasters/theme/theme1.xml" Id="R26f49e5b8b7743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7d22ec821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002a7ad444f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5bdfaf8064a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75cf8e5bd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b406a9b254c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2dfa5f948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0e32c8dbf4f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0962c0119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EMDAL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EMDAL BYGG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27 732 738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10 377 566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20 887 390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EMDAL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Ødegårdsvegen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vegar@ous-emdal-bygg.no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968 515 640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EMDAL BYGG AS</a:t>
            </a:r>
          </a:p>
        </p:txBody>
      </p:sp>
    </p:spTree>
  </p:cSld>
  <p:clrMapOvr>
    <a:masterClrMapping xmlns:a="http://schemas.openxmlformats.org/drawingml/2006/main"/>
  </p:clrMapOvr>
</p:sld>
</file>