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e9ff47216e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7498a447f445c2"/>
  </p:sldMasterIdLst>
  <p:sldIdLst>
    <p:sldId xmlns:r="http://schemas.openxmlformats.org/officeDocument/2006/relationships" id="256" r:id="R9a115dffc5114e99"/>
    <p:sldId xmlns:r="http://schemas.openxmlformats.org/officeDocument/2006/relationships" id="257" r:id="R825b27ca991640b0"/>
    <p:sldId xmlns:r="http://schemas.openxmlformats.org/officeDocument/2006/relationships" id="258" r:id="Rf99728c408a542b6"/>
    <p:sldId xmlns:r="http://schemas.openxmlformats.org/officeDocument/2006/relationships" id="259" r:id="R5133f51f84f6419a"/>
    <p:sldId xmlns:r="http://schemas.openxmlformats.org/officeDocument/2006/relationships" id="260" r:id="Rbef93fcf9fdd459f"/>
    <p:sldId xmlns:r="http://schemas.openxmlformats.org/officeDocument/2006/relationships" id="261" r:id="Re9d6a4267f094659"/>
    <p:sldId xmlns:r="http://schemas.openxmlformats.org/officeDocument/2006/relationships" id="262" r:id="R98214af86d92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498a447f445c2" /><Relationship Type="http://schemas.openxmlformats.org/officeDocument/2006/relationships/slide" Target="/ppt/slides/slide1.xml" Id="R9a115dffc5114e99" /><Relationship Type="http://schemas.openxmlformats.org/officeDocument/2006/relationships/slide" Target="/ppt/slides/slide2.xml" Id="R825b27ca991640b0" /><Relationship Type="http://schemas.openxmlformats.org/officeDocument/2006/relationships/slide" Target="/ppt/slides/slide3.xml" Id="Rf99728c408a542b6" /><Relationship Type="http://schemas.openxmlformats.org/officeDocument/2006/relationships/slide" Target="/ppt/slides/slide4.xml" Id="R5133f51f84f6419a" /><Relationship Type="http://schemas.openxmlformats.org/officeDocument/2006/relationships/slide" Target="/ppt/slides/slide5.xml" Id="Rbef93fcf9fdd459f" /><Relationship Type="http://schemas.openxmlformats.org/officeDocument/2006/relationships/slide" Target="/ppt/slides/slide6.xml" Id="Re9d6a4267f094659" /><Relationship Type="http://schemas.openxmlformats.org/officeDocument/2006/relationships/slide" Target="/ppt/slides/slide7.xml" Id="R98214af86d92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ab796e0f344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4d6b2557d4dce" /><Relationship Type="http://schemas.openxmlformats.org/officeDocument/2006/relationships/theme" Target="/ppt/slideMasters/theme/theme1.xml" Id="R7e7d0c5c0c78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24d6b2557d4d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810a1af6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c613d296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0b000209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9d2798a47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67afe5f91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f90862d0c43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f6060154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INOVA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INOVA MANAGEMENT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−531 386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153 124 563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154 981 077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ANDREAS BITI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Havseilervegen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jan@cofounder.no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968 570 609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INOVA MANAGEMENT AS</a:t>
            </a:r>
          </a:p>
        </p:txBody>
      </p:sp>
    </p:spTree>
  </p:cSld>
  <p:clrMapOvr>
    <a:masterClrMapping xmlns:a="http://schemas.openxmlformats.org/drawingml/2006/main"/>
  </p:clrMapOvr>
</p:sld>
</file>