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cfd442df5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71f09567354515"/>
  </p:sldMasterIdLst>
  <p:sldIdLst>
    <p:sldId xmlns:r="http://schemas.openxmlformats.org/officeDocument/2006/relationships" id="256" r:id="Rf0b56b38dd474a9a"/>
    <p:sldId xmlns:r="http://schemas.openxmlformats.org/officeDocument/2006/relationships" id="257" r:id="R89b0daefb8194b2e"/>
    <p:sldId xmlns:r="http://schemas.openxmlformats.org/officeDocument/2006/relationships" id="258" r:id="R855ecfb99dbb4db8"/>
    <p:sldId xmlns:r="http://schemas.openxmlformats.org/officeDocument/2006/relationships" id="259" r:id="R49acf38e105d440a"/>
    <p:sldId xmlns:r="http://schemas.openxmlformats.org/officeDocument/2006/relationships" id="260" r:id="R2ef596dd55b24660"/>
    <p:sldId xmlns:r="http://schemas.openxmlformats.org/officeDocument/2006/relationships" id="261" r:id="Rc0aa777aae45440d"/>
    <p:sldId xmlns:r="http://schemas.openxmlformats.org/officeDocument/2006/relationships" id="262" r:id="R84ac41063a33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1f09567354515" /><Relationship Type="http://schemas.openxmlformats.org/officeDocument/2006/relationships/slide" Target="/ppt/slides/slide1.xml" Id="Rf0b56b38dd474a9a" /><Relationship Type="http://schemas.openxmlformats.org/officeDocument/2006/relationships/slide" Target="/ppt/slides/slide2.xml" Id="R89b0daefb8194b2e" /><Relationship Type="http://schemas.openxmlformats.org/officeDocument/2006/relationships/slide" Target="/ppt/slides/slide3.xml" Id="R855ecfb99dbb4db8" /><Relationship Type="http://schemas.openxmlformats.org/officeDocument/2006/relationships/slide" Target="/ppt/slides/slide4.xml" Id="R49acf38e105d440a" /><Relationship Type="http://schemas.openxmlformats.org/officeDocument/2006/relationships/slide" Target="/ppt/slides/slide5.xml" Id="R2ef596dd55b24660" /><Relationship Type="http://schemas.openxmlformats.org/officeDocument/2006/relationships/slide" Target="/ppt/slides/slide6.xml" Id="Rc0aa777aae45440d" /><Relationship Type="http://schemas.openxmlformats.org/officeDocument/2006/relationships/slide" Target="/ppt/slides/slide7.xml" Id="R84ac41063a33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5fedd46dc4c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7c4952acf421c" /><Relationship Type="http://schemas.openxmlformats.org/officeDocument/2006/relationships/theme" Target="/ppt/slideMasters/theme/theme1.xml" Id="R1c8aa593375c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7c4952acf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cdc19176b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6a247518d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35efddfc7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513df2ae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c34f15828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e02828bc7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8a6c9562c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VIKINGO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7 197 048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7 477 301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 KLINKBY ULDBÆK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968 572 385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