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08edd9dac349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853892efb94194"/>
  </p:sldMasterIdLst>
  <p:sldIdLst>
    <p:sldId xmlns:r="http://schemas.openxmlformats.org/officeDocument/2006/relationships" id="256" r:id="R9d3d7170a1944e25"/>
    <p:sldId xmlns:r="http://schemas.openxmlformats.org/officeDocument/2006/relationships" id="257" r:id="R08486fca3b554ede"/>
    <p:sldId xmlns:r="http://schemas.openxmlformats.org/officeDocument/2006/relationships" id="258" r:id="Rffd8457d6aac4648"/>
    <p:sldId xmlns:r="http://schemas.openxmlformats.org/officeDocument/2006/relationships" id="259" r:id="R2062f9b322894053"/>
    <p:sldId xmlns:r="http://schemas.openxmlformats.org/officeDocument/2006/relationships" id="260" r:id="R81da233ddb8946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853892efb94194" /><Relationship Type="http://schemas.openxmlformats.org/officeDocument/2006/relationships/slide" Target="/ppt/slides/slide1.xml" Id="R9d3d7170a1944e25" /><Relationship Type="http://schemas.openxmlformats.org/officeDocument/2006/relationships/slide" Target="/ppt/slides/slide2.xml" Id="R08486fca3b554ede" /><Relationship Type="http://schemas.openxmlformats.org/officeDocument/2006/relationships/slide" Target="/ppt/slides/slide3.xml" Id="Rffd8457d6aac4648" /><Relationship Type="http://schemas.openxmlformats.org/officeDocument/2006/relationships/slide" Target="/ppt/slides/slide4.xml" Id="R2062f9b322894053" /><Relationship Type="http://schemas.openxmlformats.org/officeDocument/2006/relationships/slide" Target="/ppt/slides/slide5.xml" Id="R81da233ddb8946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726cfc9d1a41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64cace8471483d" /><Relationship Type="http://schemas.openxmlformats.org/officeDocument/2006/relationships/theme" Target="/ppt/slideMasters/theme/theme1.xml" Id="R06d4b134ff6a4d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64cace847148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dbad93de8342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f223a0c5764b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319da909c745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ec893e77a440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77120a581747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 BROTUN RØRSERVICE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 BROTUN RØRSERVICE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 BROTUN RØRSERVICE ble etablert [år] og holder til i Svelvik.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 BROTUN RØRSERVICE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 BROTUN RØRSERVICE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 BROTUN RØRSERVICE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Eikveien 10C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3060 Svelvik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226723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968 590 162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 BROTUN RØRSERVICE</a:t>
            </a:r>
          </a:p>
        </p:txBody>
      </p:sp>
    </p:spTree>
  </p:cSld>
  <p:clrMapOvr>
    <a:masterClrMapping xmlns:a="http://schemas.openxmlformats.org/drawingml/2006/main"/>
  </p:clrMapOvr>
</p:sld>
</file>