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f8112c81838479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6eba408878f46f8"/>
  </p:sldMasterIdLst>
  <p:sldIdLst>
    <p:sldId xmlns:r="http://schemas.openxmlformats.org/officeDocument/2006/relationships" id="256" r:id="R78d74a087ebf464a"/>
    <p:sldId xmlns:r="http://schemas.openxmlformats.org/officeDocument/2006/relationships" id="257" r:id="R7f5c09709e894199"/>
    <p:sldId xmlns:r="http://schemas.openxmlformats.org/officeDocument/2006/relationships" id="258" r:id="Rb2832a1bc65d44c6"/>
    <p:sldId xmlns:r="http://schemas.openxmlformats.org/officeDocument/2006/relationships" id="259" r:id="Ra152fee7e9cb4600"/>
    <p:sldId xmlns:r="http://schemas.openxmlformats.org/officeDocument/2006/relationships" id="260" r:id="R7ffd3fbda6754f69"/>
    <p:sldId xmlns:r="http://schemas.openxmlformats.org/officeDocument/2006/relationships" id="261" r:id="Rb807299bb0e64613"/>
    <p:sldId xmlns:r="http://schemas.openxmlformats.org/officeDocument/2006/relationships" id="262" r:id="R3c439939fdd0400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6eba408878f46f8" /><Relationship Type="http://schemas.openxmlformats.org/officeDocument/2006/relationships/slide" Target="/ppt/slides/slide1.xml" Id="R78d74a087ebf464a" /><Relationship Type="http://schemas.openxmlformats.org/officeDocument/2006/relationships/slide" Target="/ppt/slides/slide2.xml" Id="R7f5c09709e894199" /><Relationship Type="http://schemas.openxmlformats.org/officeDocument/2006/relationships/slide" Target="/ppt/slides/slide3.xml" Id="Rb2832a1bc65d44c6" /><Relationship Type="http://schemas.openxmlformats.org/officeDocument/2006/relationships/slide" Target="/ppt/slides/slide4.xml" Id="Ra152fee7e9cb4600" /><Relationship Type="http://schemas.openxmlformats.org/officeDocument/2006/relationships/slide" Target="/ppt/slides/slide5.xml" Id="R7ffd3fbda6754f69" /><Relationship Type="http://schemas.openxmlformats.org/officeDocument/2006/relationships/slide" Target="/ppt/slides/slide6.xml" Id="Rb807299bb0e64613" /><Relationship Type="http://schemas.openxmlformats.org/officeDocument/2006/relationships/slide" Target="/ppt/slides/slide7.xml" Id="R3c439939fdd0400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e3f49dde93043d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1563ed3e0545e0" /><Relationship Type="http://schemas.openxmlformats.org/officeDocument/2006/relationships/theme" Target="/ppt/slideMasters/theme/theme1.xml" Id="Rb06e4f3dd143455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71563ed3e0545e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f229c90bf54a0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3e848b96c3418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68834ec91b4d1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2d9c486dbb4d4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9734c140b448e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0640906adf437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bb05b02599420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RAFI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RAFI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RAFI AS ble etablert [år] og holder til i Ørskog.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RAFI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RAFI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RAFI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582 495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251 359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1 081 288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5 170 005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9 325 418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RAFI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RAFI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RAFI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Elling O. Wallbøes veg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6240 Ørskog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70 27 02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968 595 865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RAFI AS</a:t>
            </a:r>
          </a:p>
        </p:txBody>
      </p:sp>
    </p:spTree>
  </p:cSld>
  <p:clrMapOvr>
    <a:masterClrMapping xmlns:a="http://schemas.openxmlformats.org/drawingml/2006/main"/>
  </p:clrMapOvr>
</p:sld>
</file>