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1a770f707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060e33c7fd49c1"/>
  </p:sldMasterIdLst>
  <p:sldIdLst>
    <p:sldId xmlns:r="http://schemas.openxmlformats.org/officeDocument/2006/relationships" id="256" r:id="Rcf03795065c2434f"/>
    <p:sldId xmlns:r="http://schemas.openxmlformats.org/officeDocument/2006/relationships" id="257" r:id="Rd61be4673ed24857"/>
    <p:sldId xmlns:r="http://schemas.openxmlformats.org/officeDocument/2006/relationships" id="258" r:id="R641cf8fdc5c340c8"/>
    <p:sldId xmlns:r="http://schemas.openxmlformats.org/officeDocument/2006/relationships" id="259" r:id="Reeecd3ca7be643fb"/>
    <p:sldId xmlns:r="http://schemas.openxmlformats.org/officeDocument/2006/relationships" id="260" r:id="Rb4d9385986194511"/>
    <p:sldId xmlns:r="http://schemas.openxmlformats.org/officeDocument/2006/relationships" id="261" r:id="R003f7b6ec7ad4597"/>
    <p:sldId xmlns:r="http://schemas.openxmlformats.org/officeDocument/2006/relationships" id="262" r:id="Rbf5e0d84a741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60e33c7fd49c1" /><Relationship Type="http://schemas.openxmlformats.org/officeDocument/2006/relationships/slide" Target="/ppt/slides/slide1.xml" Id="Rcf03795065c2434f" /><Relationship Type="http://schemas.openxmlformats.org/officeDocument/2006/relationships/slide" Target="/ppt/slides/slide2.xml" Id="Rd61be4673ed24857" /><Relationship Type="http://schemas.openxmlformats.org/officeDocument/2006/relationships/slide" Target="/ppt/slides/slide3.xml" Id="R641cf8fdc5c340c8" /><Relationship Type="http://schemas.openxmlformats.org/officeDocument/2006/relationships/slide" Target="/ppt/slides/slide4.xml" Id="Reeecd3ca7be643fb" /><Relationship Type="http://schemas.openxmlformats.org/officeDocument/2006/relationships/slide" Target="/ppt/slides/slide5.xml" Id="Rb4d9385986194511" /><Relationship Type="http://schemas.openxmlformats.org/officeDocument/2006/relationships/slide" Target="/ppt/slides/slide6.xml" Id="R003f7b6ec7ad4597" /><Relationship Type="http://schemas.openxmlformats.org/officeDocument/2006/relationships/slide" Target="/ppt/slides/slide7.xml" Id="Rbf5e0d84a741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ffc1e8ea1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0ffdf69a64022" /><Relationship Type="http://schemas.openxmlformats.org/officeDocument/2006/relationships/theme" Target="/ppt/slideMasters/theme/theme1.xml" Id="R673628716f38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0ffdf69a6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43610931d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e9be16fb841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88e8f454744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f9bedf8bb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667838527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4b9c93fe04d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7f43781504c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KONGSVINGER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 BETONG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14 105 002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12 755 238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50 399 241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99 926 230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CONCRETE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88 81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968 654 446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BETONG AS</a:t>
            </a:r>
          </a:p>
        </p:txBody>
      </p:sp>
    </p:spTree>
  </p:cSld>
  <p:clrMapOvr>
    <a:masterClrMapping xmlns:a="http://schemas.openxmlformats.org/drawingml/2006/main"/>
  </p:clrMapOvr>
</p:sld>
</file>