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d729bf866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ea4198ab8461b"/>
  </p:sldMasterIdLst>
  <p:sldIdLst>
    <p:sldId xmlns:r="http://schemas.openxmlformats.org/officeDocument/2006/relationships" id="256" r:id="Rf4711a1455d44db6"/>
    <p:sldId xmlns:r="http://schemas.openxmlformats.org/officeDocument/2006/relationships" id="257" r:id="R29bf0f42acc74c11"/>
    <p:sldId xmlns:r="http://schemas.openxmlformats.org/officeDocument/2006/relationships" id="258" r:id="Rbd5fa090bb8048c4"/>
    <p:sldId xmlns:r="http://schemas.openxmlformats.org/officeDocument/2006/relationships" id="259" r:id="R2362c3189c7e432a"/>
    <p:sldId xmlns:r="http://schemas.openxmlformats.org/officeDocument/2006/relationships" id="260" r:id="R9e8019bcc371488f"/>
    <p:sldId xmlns:r="http://schemas.openxmlformats.org/officeDocument/2006/relationships" id="261" r:id="R028ac3ca258a4c65"/>
    <p:sldId xmlns:r="http://schemas.openxmlformats.org/officeDocument/2006/relationships" id="262" r:id="R275417c640a54e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ea4198ab8461b" /><Relationship Type="http://schemas.openxmlformats.org/officeDocument/2006/relationships/slide" Target="/ppt/slides/slide1.xml" Id="Rf4711a1455d44db6" /><Relationship Type="http://schemas.openxmlformats.org/officeDocument/2006/relationships/slide" Target="/ppt/slides/slide2.xml" Id="R29bf0f42acc74c11" /><Relationship Type="http://schemas.openxmlformats.org/officeDocument/2006/relationships/slide" Target="/ppt/slides/slide3.xml" Id="Rbd5fa090bb8048c4" /><Relationship Type="http://schemas.openxmlformats.org/officeDocument/2006/relationships/slide" Target="/ppt/slides/slide4.xml" Id="R2362c3189c7e432a" /><Relationship Type="http://schemas.openxmlformats.org/officeDocument/2006/relationships/slide" Target="/ppt/slides/slide5.xml" Id="R9e8019bcc371488f" /><Relationship Type="http://schemas.openxmlformats.org/officeDocument/2006/relationships/slide" Target="/ppt/slides/slide6.xml" Id="R028ac3ca258a4c65" /><Relationship Type="http://schemas.openxmlformats.org/officeDocument/2006/relationships/slide" Target="/ppt/slides/slide7.xml" Id="R275417c640a54e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a8571fa72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e61844a8e449d" /><Relationship Type="http://schemas.openxmlformats.org/officeDocument/2006/relationships/theme" Target="/ppt/slideMasters/theme/theme1.xml" Id="R998ac13be896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fe61844a8e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1d7d0c300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91770aaa8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f1af21066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7191c38ca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7e432ddc41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84436cc23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ddcecdc4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OYGARDEN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OYGARDEN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−14 404 198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116 336 950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187 335 378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PROGRESSIO BRAGE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968 690 833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OYGARDEN AS</a:t>
            </a:r>
          </a:p>
        </p:txBody>
      </p:sp>
    </p:spTree>
  </p:cSld>
  <p:clrMapOvr>
    <a:masterClrMapping xmlns:a="http://schemas.openxmlformats.org/drawingml/2006/main"/>
  </p:clrMapOvr>
</p:sld>
</file>