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5c7570cb094b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70541432804b35"/>
  </p:sldMasterIdLst>
  <p:sldIdLst>
    <p:sldId xmlns:r="http://schemas.openxmlformats.org/officeDocument/2006/relationships" id="256" r:id="R9010a08052a74010"/>
    <p:sldId xmlns:r="http://schemas.openxmlformats.org/officeDocument/2006/relationships" id="257" r:id="R88eae6d42e3442da"/>
    <p:sldId xmlns:r="http://schemas.openxmlformats.org/officeDocument/2006/relationships" id="258" r:id="Rcbfb3c2d828f4f41"/>
    <p:sldId xmlns:r="http://schemas.openxmlformats.org/officeDocument/2006/relationships" id="259" r:id="R1cb4ce775fb74414"/>
    <p:sldId xmlns:r="http://schemas.openxmlformats.org/officeDocument/2006/relationships" id="260" r:id="R6a872ed86fc54219"/>
    <p:sldId xmlns:r="http://schemas.openxmlformats.org/officeDocument/2006/relationships" id="261" r:id="R2c8109f6d1cc4f10"/>
    <p:sldId xmlns:r="http://schemas.openxmlformats.org/officeDocument/2006/relationships" id="262" r:id="R339778b4869641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70541432804b35" /><Relationship Type="http://schemas.openxmlformats.org/officeDocument/2006/relationships/slide" Target="/ppt/slides/slide1.xml" Id="R9010a08052a74010" /><Relationship Type="http://schemas.openxmlformats.org/officeDocument/2006/relationships/slide" Target="/ppt/slides/slide2.xml" Id="R88eae6d42e3442da" /><Relationship Type="http://schemas.openxmlformats.org/officeDocument/2006/relationships/slide" Target="/ppt/slides/slide3.xml" Id="Rcbfb3c2d828f4f41" /><Relationship Type="http://schemas.openxmlformats.org/officeDocument/2006/relationships/slide" Target="/ppt/slides/slide4.xml" Id="R1cb4ce775fb74414" /><Relationship Type="http://schemas.openxmlformats.org/officeDocument/2006/relationships/slide" Target="/ppt/slides/slide5.xml" Id="R6a872ed86fc54219" /><Relationship Type="http://schemas.openxmlformats.org/officeDocument/2006/relationships/slide" Target="/ppt/slides/slide6.xml" Id="R2c8109f6d1cc4f10" /><Relationship Type="http://schemas.openxmlformats.org/officeDocument/2006/relationships/slide" Target="/ppt/slides/slide7.xml" Id="R339778b4869641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df1bb1a8654f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f34765650d45ce" /><Relationship Type="http://schemas.openxmlformats.org/officeDocument/2006/relationships/theme" Target="/ppt/slideMasters/theme/theme1.xml" Id="R6cce7132fd404d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f34765650d45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bec104c7504c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333326a9947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5d0429cac47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35d90a1ed4d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7fc414c7949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73b01229f4e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983911031049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BIOAKVA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BIOAKVA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BIOAKVA AS ble etablert [år] og holder til i Lundegrend.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BIOAKVA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BIOAKVA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BIOAKVA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−405 189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3 923 650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53 061 059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54 196 383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BIOAKVA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WATHNE  –  86,0 %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IVETT WATHNE  –  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RICHARD WATHNE  –  7,0 %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BIOAKVA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Garden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5690 Lundegrend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61 17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968 703 250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BIOAKVA AS</a:t>
            </a:r>
          </a:p>
        </p:txBody>
      </p:sp>
    </p:spTree>
  </p:cSld>
  <p:clrMapOvr>
    <a:masterClrMapping xmlns:a="http://schemas.openxmlformats.org/drawingml/2006/main"/>
  </p:clrMapOvr>
</p:sld>
</file>