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4597d304f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571c600b04238"/>
  </p:sldMasterIdLst>
  <p:sldIdLst>
    <p:sldId xmlns:r="http://schemas.openxmlformats.org/officeDocument/2006/relationships" id="256" r:id="R5f531ad7e7ff4641"/>
    <p:sldId xmlns:r="http://schemas.openxmlformats.org/officeDocument/2006/relationships" id="257" r:id="Reb1ddc6374ca41ac"/>
    <p:sldId xmlns:r="http://schemas.openxmlformats.org/officeDocument/2006/relationships" id="258" r:id="Ra95081ac1e6247a0"/>
    <p:sldId xmlns:r="http://schemas.openxmlformats.org/officeDocument/2006/relationships" id="259" r:id="R2d0a6a846e8149f8"/>
    <p:sldId xmlns:r="http://schemas.openxmlformats.org/officeDocument/2006/relationships" id="260" r:id="R365453abed554ad9"/>
    <p:sldId xmlns:r="http://schemas.openxmlformats.org/officeDocument/2006/relationships" id="261" r:id="Rc149ad73ff4140bd"/>
    <p:sldId xmlns:r="http://schemas.openxmlformats.org/officeDocument/2006/relationships" id="262" r:id="Rb5ae25da19f7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571c600b04238" /><Relationship Type="http://schemas.openxmlformats.org/officeDocument/2006/relationships/slide" Target="/ppt/slides/slide1.xml" Id="R5f531ad7e7ff4641" /><Relationship Type="http://schemas.openxmlformats.org/officeDocument/2006/relationships/slide" Target="/ppt/slides/slide2.xml" Id="Reb1ddc6374ca41ac" /><Relationship Type="http://schemas.openxmlformats.org/officeDocument/2006/relationships/slide" Target="/ppt/slides/slide3.xml" Id="Ra95081ac1e6247a0" /><Relationship Type="http://schemas.openxmlformats.org/officeDocument/2006/relationships/slide" Target="/ppt/slides/slide4.xml" Id="R2d0a6a846e8149f8" /><Relationship Type="http://schemas.openxmlformats.org/officeDocument/2006/relationships/slide" Target="/ppt/slides/slide5.xml" Id="R365453abed554ad9" /><Relationship Type="http://schemas.openxmlformats.org/officeDocument/2006/relationships/slide" Target="/ppt/slides/slide6.xml" Id="Rc149ad73ff4140bd" /><Relationship Type="http://schemas.openxmlformats.org/officeDocument/2006/relationships/slide" Target="/ppt/slides/slide7.xml" Id="Rb5ae25da19f7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73d9c4572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d7eba5e84de0" /><Relationship Type="http://schemas.openxmlformats.org/officeDocument/2006/relationships/theme" Target="/ppt/slideMasters/theme/theme1.xml" Id="R4be53fe4ea76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dd7eba5e8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abef3d37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84473929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51fe7bc0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5a5a2b3e2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649f55e26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8149979e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e3fb982b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BETONGFORSEGLING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BETONGFORSEGLING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BETONGFORSEGLING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BETONGFORSEGLING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BETONGFORSEGLING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BETONGFORSEGLING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BETONGFORSEGLING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WILLILKA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CHRISTIANSEN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BETONGFORSEGLING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BETONGFORSEGLING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Stokkerveien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43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968 703 994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BETONGFORSEGLING AS</a:t>
            </a:r>
          </a:p>
        </p:txBody>
      </p:sp>
    </p:spTree>
  </p:cSld>
  <p:clrMapOvr>
    <a:masterClrMapping xmlns:a="http://schemas.openxmlformats.org/drawingml/2006/main"/>
  </p:clrMapOvr>
</p:sld>
</file>