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05b4c1be2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8f311ec8c48a9"/>
  </p:sldMasterIdLst>
  <p:sldIdLst>
    <p:sldId xmlns:r="http://schemas.openxmlformats.org/officeDocument/2006/relationships" id="256" r:id="R8d6f00f21ace474a"/>
    <p:sldId xmlns:r="http://schemas.openxmlformats.org/officeDocument/2006/relationships" id="257" r:id="Rf091ca6773364511"/>
    <p:sldId xmlns:r="http://schemas.openxmlformats.org/officeDocument/2006/relationships" id="258" r:id="R00005724582b4d73"/>
    <p:sldId xmlns:r="http://schemas.openxmlformats.org/officeDocument/2006/relationships" id="259" r:id="Re1aab79f92c84dd3"/>
    <p:sldId xmlns:r="http://schemas.openxmlformats.org/officeDocument/2006/relationships" id="260" r:id="Rdbfbbbf272784c21"/>
    <p:sldId xmlns:r="http://schemas.openxmlformats.org/officeDocument/2006/relationships" id="261" r:id="R280285044e6e4d1b"/>
    <p:sldId xmlns:r="http://schemas.openxmlformats.org/officeDocument/2006/relationships" id="262" r:id="R636984fe8909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8f311ec8c48a9" /><Relationship Type="http://schemas.openxmlformats.org/officeDocument/2006/relationships/slide" Target="/ppt/slides/slide1.xml" Id="R8d6f00f21ace474a" /><Relationship Type="http://schemas.openxmlformats.org/officeDocument/2006/relationships/slide" Target="/ppt/slides/slide2.xml" Id="Rf091ca6773364511" /><Relationship Type="http://schemas.openxmlformats.org/officeDocument/2006/relationships/slide" Target="/ppt/slides/slide3.xml" Id="R00005724582b4d73" /><Relationship Type="http://schemas.openxmlformats.org/officeDocument/2006/relationships/slide" Target="/ppt/slides/slide4.xml" Id="Re1aab79f92c84dd3" /><Relationship Type="http://schemas.openxmlformats.org/officeDocument/2006/relationships/slide" Target="/ppt/slides/slide5.xml" Id="Rdbfbbbf272784c21" /><Relationship Type="http://schemas.openxmlformats.org/officeDocument/2006/relationships/slide" Target="/ppt/slides/slide6.xml" Id="R280285044e6e4d1b" /><Relationship Type="http://schemas.openxmlformats.org/officeDocument/2006/relationships/slide" Target="/ppt/slides/slide7.xml" Id="R636984fe8909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866aa7930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b1043c97140ee" /><Relationship Type="http://schemas.openxmlformats.org/officeDocument/2006/relationships/theme" Target="/ppt/slideMasters/theme/theme1.xml" Id="R5abde8426309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b1043c971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0bf2463d7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b51aa36e0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ae7d4d6d7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899d667364e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5e932b973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d0261221343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a4046cec4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SANA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14 156 199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4 788 012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6 923 177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MERLID RUNE TORBJØRN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KJØLHAMAR THOR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LEVEEN EVA CHRISTINA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19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968 708 775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SANA BYGG AS</a:t>
            </a:r>
          </a:p>
        </p:txBody>
      </p:sp>
    </p:spTree>
  </p:cSld>
  <p:clrMapOvr>
    <a:masterClrMapping xmlns:a="http://schemas.openxmlformats.org/drawingml/2006/main"/>
  </p:clrMapOvr>
</p:sld>
</file>