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9db031162246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24b139f9a2427d"/>
  </p:sldMasterIdLst>
  <p:sldIdLst>
    <p:sldId xmlns:r="http://schemas.openxmlformats.org/officeDocument/2006/relationships" id="256" r:id="Rf7e8e96f76024804"/>
    <p:sldId xmlns:r="http://schemas.openxmlformats.org/officeDocument/2006/relationships" id="257" r:id="R15e7a653a7c6479b"/>
    <p:sldId xmlns:r="http://schemas.openxmlformats.org/officeDocument/2006/relationships" id="258" r:id="Rc2ddd16b77744a66"/>
    <p:sldId xmlns:r="http://schemas.openxmlformats.org/officeDocument/2006/relationships" id="259" r:id="R58087c92f71b4c44"/>
    <p:sldId xmlns:r="http://schemas.openxmlformats.org/officeDocument/2006/relationships" id="260" r:id="Rfe3bdae0b4284f36"/>
    <p:sldId xmlns:r="http://schemas.openxmlformats.org/officeDocument/2006/relationships" id="261" r:id="R2ece23242f3c4a83"/>
    <p:sldId xmlns:r="http://schemas.openxmlformats.org/officeDocument/2006/relationships" id="262" r:id="R080476d4c30c47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4b139f9a2427d" /><Relationship Type="http://schemas.openxmlformats.org/officeDocument/2006/relationships/slide" Target="/ppt/slides/slide1.xml" Id="Rf7e8e96f76024804" /><Relationship Type="http://schemas.openxmlformats.org/officeDocument/2006/relationships/slide" Target="/ppt/slides/slide2.xml" Id="R15e7a653a7c6479b" /><Relationship Type="http://schemas.openxmlformats.org/officeDocument/2006/relationships/slide" Target="/ppt/slides/slide3.xml" Id="Rc2ddd16b77744a66" /><Relationship Type="http://schemas.openxmlformats.org/officeDocument/2006/relationships/slide" Target="/ppt/slides/slide4.xml" Id="R58087c92f71b4c44" /><Relationship Type="http://schemas.openxmlformats.org/officeDocument/2006/relationships/slide" Target="/ppt/slides/slide5.xml" Id="Rfe3bdae0b4284f36" /><Relationship Type="http://schemas.openxmlformats.org/officeDocument/2006/relationships/slide" Target="/ppt/slides/slide6.xml" Id="R2ece23242f3c4a83" /><Relationship Type="http://schemas.openxmlformats.org/officeDocument/2006/relationships/slide" Target="/ppt/slides/slide7.xml" Id="R080476d4c30c47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3b668019649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efeb1a1994886" /><Relationship Type="http://schemas.openxmlformats.org/officeDocument/2006/relationships/theme" Target="/ppt/slideMasters/theme/theme1.xml" Id="Rbfee857c8b424b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efeb1a19948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823a22f99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2390897804f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977a0040741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9bf4b080241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8a7cf6e7f4e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6d354a7e94d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bbc40149a4d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WIIKS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WIIKS REGNSKAPSKONTOR AS ble etablert [år] og holder til i Kjøllefjord.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7 602 173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597 172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1 540 648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3 950 107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PEDERSEN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HOLM HANSEN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INGEBJØRG LILAND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MARITA WIIK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145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9790 Kjøllefjord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49 97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nordkyn@accountor.no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968 784 358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WIIKS REGNSKAPSKONTOR AS</a:t>
            </a:r>
          </a:p>
        </p:txBody>
      </p:sp>
    </p:spTree>
  </p:cSld>
  <p:clrMapOvr>
    <a:masterClrMapping xmlns:a="http://schemas.openxmlformats.org/drawingml/2006/main"/>
  </p:clrMapOvr>
</p:sld>
</file>