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ba0904e40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f73c0ae5b46ab"/>
  </p:sldMasterIdLst>
  <p:sldIdLst>
    <p:sldId xmlns:r="http://schemas.openxmlformats.org/officeDocument/2006/relationships" id="256" r:id="R75e95c0ff2c64f77"/>
    <p:sldId xmlns:r="http://schemas.openxmlformats.org/officeDocument/2006/relationships" id="257" r:id="Rb6c1890c95e8479f"/>
    <p:sldId xmlns:r="http://schemas.openxmlformats.org/officeDocument/2006/relationships" id="258" r:id="R341b2bbbcce440af"/>
    <p:sldId xmlns:r="http://schemas.openxmlformats.org/officeDocument/2006/relationships" id="259" r:id="Re72dc2f0bfdb4602"/>
    <p:sldId xmlns:r="http://schemas.openxmlformats.org/officeDocument/2006/relationships" id="260" r:id="R2be72073c4de4b7d"/>
    <p:sldId xmlns:r="http://schemas.openxmlformats.org/officeDocument/2006/relationships" id="261" r:id="R878898385a4744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f73c0ae5b46ab" /><Relationship Type="http://schemas.openxmlformats.org/officeDocument/2006/relationships/slide" Target="/ppt/slides/slide1.xml" Id="R75e95c0ff2c64f77" /><Relationship Type="http://schemas.openxmlformats.org/officeDocument/2006/relationships/slide" Target="/ppt/slides/slide2.xml" Id="Rb6c1890c95e8479f" /><Relationship Type="http://schemas.openxmlformats.org/officeDocument/2006/relationships/slide" Target="/ppt/slides/slide3.xml" Id="R341b2bbbcce440af" /><Relationship Type="http://schemas.openxmlformats.org/officeDocument/2006/relationships/slide" Target="/ppt/slides/slide4.xml" Id="Re72dc2f0bfdb4602" /><Relationship Type="http://schemas.openxmlformats.org/officeDocument/2006/relationships/slide" Target="/ppt/slides/slide5.xml" Id="R2be72073c4de4b7d" /><Relationship Type="http://schemas.openxmlformats.org/officeDocument/2006/relationships/slide" Target="/ppt/slides/slide6.xml" Id="R878898385a4744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52b16db56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9197be6dd438e" /><Relationship Type="http://schemas.openxmlformats.org/officeDocument/2006/relationships/theme" Target="/ppt/slideMasters/theme/theme1.xml" Id="Rd15d86e28e2c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9197be6dd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372ddd6d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863148da44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6264b0704b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36d934c34d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ac6fd9ed1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e9f8a8c57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147 194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29 230 564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30 385 911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Fanakrå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91 67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968 789 872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AS</a:t>
            </a:r>
          </a:p>
        </p:txBody>
      </p:sp>
    </p:spTree>
  </p:cSld>
  <p:clrMapOvr>
    <a:masterClrMapping xmlns:a="http://schemas.openxmlformats.org/drawingml/2006/main"/>
  </p:clrMapOvr>
</p:sld>
</file>