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6f0778e95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09afd26394e03"/>
  </p:sldMasterIdLst>
  <p:sldIdLst>
    <p:sldId xmlns:r="http://schemas.openxmlformats.org/officeDocument/2006/relationships" id="256" r:id="R6f5636c1797949c8"/>
    <p:sldId xmlns:r="http://schemas.openxmlformats.org/officeDocument/2006/relationships" id="257" r:id="R5cb23c380ff84f91"/>
    <p:sldId xmlns:r="http://schemas.openxmlformats.org/officeDocument/2006/relationships" id="258" r:id="Rc11b034ae054491e"/>
    <p:sldId xmlns:r="http://schemas.openxmlformats.org/officeDocument/2006/relationships" id="259" r:id="Rc2f96877b4144133"/>
    <p:sldId xmlns:r="http://schemas.openxmlformats.org/officeDocument/2006/relationships" id="260" r:id="R55c97c3a9a61491e"/>
    <p:sldId xmlns:r="http://schemas.openxmlformats.org/officeDocument/2006/relationships" id="261" r:id="R430e9124634d4ac6"/>
    <p:sldId xmlns:r="http://schemas.openxmlformats.org/officeDocument/2006/relationships" id="262" r:id="R04303abef6004a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09afd26394e03" /><Relationship Type="http://schemas.openxmlformats.org/officeDocument/2006/relationships/slide" Target="/ppt/slides/slide1.xml" Id="R6f5636c1797949c8" /><Relationship Type="http://schemas.openxmlformats.org/officeDocument/2006/relationships/slide" Target="/ppt/slides/slide2.xml" Id="R5cb23c380ff84f91" /><Relationship Type="http://schemas.openxmlformats.org/officeDocument/2006/relationships/slide" Target="/ppt/slides/slide3.xml" Id="Rc11b034ae054491e" /><Relationship Type="http://schemas.openxmlformats.org/officeDocument/2006/relationships/slide" Target="/ppt/slides/slide4.xml" Id="Rc2f96877b4144133" /><Relationship Type="http://schemas.openxmlformats.org/officeDocument/2006/relationships/slide" Target="/ppt/slides/slide5.xml" Id="R55c97c3a9a61491e" /><Relationship Type="http://schemas.openxmlformats.org/officeDocument/2006/relationships/slide" Target="/ppt/slides/slide6.xml" Id="R430e9124634d4ac6" /><Relationship Type="http://schemas.openxmlformats.org/officeDocument/2006/relationships/slide" Target="/ppt/slides/slide7.xml" Id="R04303abef6004a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383c6d8b6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149d3c15443f0" /><Relationship Type="http://schemas.openxmlformats.org/officeDocument/2006/relationships/theme" Target="/ppt/slideMasters/theme/theme1.xml" Id="Rc61830f2aa52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149d3c154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09e7a685b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0badeb4d6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330080f05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2e7b4167c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26e1c3bea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07b8dd689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498475178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