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939c03787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32fd6c4844bf4"/>
  </p:sldMasterIdLst>
  <p:sldIdLst>
    <p:sldId xmlns:r="http://schemas.openxmlformats.org/officeDocument/2006/relationships" id="256" r:id="R78f72cec06924e57"/>
    <p:sldId xmlns:r="http://schemas.openxmlformats.org/officeDocument/2006/relationships" id="257" r:id="Rceb1ac42bbea4e11"/>
    <p:sldId xmlns:r="http://schemas.openxmlformats.org/officeDocument/2006/relationships" id="258" r:id="R5d22cd88e44e4602"/>
    <p:sldId xmlns:r="http://schemas.openxmlformats.org/officeDocument/2006/relationships" id="259" r:id="R174c6d2dc51a4250"/>
    <p:sldId xmlns:r="http://schemas.openxmlformats.org/officeDocument/2006/relationships" id="260" r:id="Ra515df024f5c47c4"/>
    <p:sldId xmlns:r="http://schemas.openxmlformats.org/officeDocument/2006/relationships" id="261" r:id="R91578bebda3341c2"/>
    <p:sldId xmlns:r="http://schemas.openxmlformats.org/officeDocument/2006/relationships" id="262" r:id="Re23914e1d395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32fd6c4844bf4" /><Relationship Type="http://schemas.openxmlformats.org/officeDocument/2006/relationships/slide" Target="/ppt/slides/slide1.xml" Id="R78f72cec06924e57" /><Relationship Type="http://schemas.openxmlformats.org/officeDocument/2006/relationships/slide" Target="/ppt/slides/slide2.xml" Id="Rceb1ac42bbea4e11" /><Relationship Type="http://schemas.openxmlformats.org/officeDocument/2006/relationships/slide" Target="/ppt/slides/slide3.xml" Id="R5d22cd88e44e4602" /><Relationship Type="http://schemas.openxmlformats.org/officeDocument/2006/relationships/slide" Target="/ppt/slides/slide4.xml" Id="R174c6d2dc51a4250" /><Relationship Type="http://schemas.openxmlformats.org/officeDocument/2006/relationships/slide" Target="/ppt/slides/slide5.xml" Id="Ra515df024f5c47c4" /><Relationship Type="http://schemas.openxmlformats.org/officeDocument/2006/relationships/slide" Target="/ppt/slides/slide6.xml" Id="R91578bebda3341c2" /><Relationship Type="http://schemas.openxmlformats.org/officeDocument/2006/relationships/slide" Target="/ppt/slides/slide7.xml" Id="Re23914e1d395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982770140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d7dfc9de48ad" /><Relationship Type="http://schemas.openxmlformats.org/officeDocument/2006/relationships/theme" Target="/ppt/slideMasters/theme/theme1.xml" Id="Re10b1726bea7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cd7dfc9de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eef44027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4ddaa7d48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57d40e7d4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50032cd0a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f52ef9e05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19928fb7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e4c252ad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FOSS FJELLSPRENGNING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FJELLSPRENGNING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216 750 268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7 123 077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45 883 044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BETTUM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62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968 817 329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FJELLSPRENGNING AS</a:t>
            </a:r>
          </a:p>
        </p:txBody>
      </p:sp>
    </p:spTree>
  </p:cSld>
  <p:clrMapOvr>
    <a:masterClrMapping xmlns:a="http://schemas.openxmlformats.org/drawingml/2006/main"/>
  </p:clrMapOvr>
</p:sld>
</file>