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bbfc2ba6854c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30ae9508db40bf"/>
  </p:sldMasterIdLst>
  <p:sldIdLst>
    <p:sldId xmlns:r="http://schemas.openxmlformats.org/officeDocument/2006/relationships" id="256" r:id="Rb0072b6c19b8423f"/>
    <p:sldId xmlns:r="http://schemas.openxmlformats.org/officeDocument/2006/relationships" id="257" r:id="R2c63afa71af64956"/>
    <p:sldId xmlns:r="http://schemas.openxmlformats.org/officeDocument/2006/relationships" id="258" r:id="Rb4a589cc04634789"/>
    <p:sldId xmlns:r="http://schemas.openxmlformats.org/officeDocument/2006/relationships" id="259" r:id="Rd04dbd26f0bb4c54"/>
    <p:sldId xmlns:r="http://schemas.openxmlformats.org/officeDocument/2006/relationships" id="260" r:id="R3b7af58eb53848c8"/>
    <p:sldId xmlns:r="http://schemas.openxmlformats.org/officeDocument/2006/relationships" id="261" r:id="Rdc6bcdd24afd4823"/>
    <p:sldId xmlns:r="http://schemas.openxmlformats.org/officeDocument/2006/relationships" id="262" r:id="Rd986da22b21540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0ae9508db40bf" /><Relationship Type="http://schemas.openxmlformats.org/officeDocument/2006/relationships/slide" Target="/ppt/slides/slide1.xml" Id="Rb0072b6c19b8423f" /><Relationship Type="http://schemas.openxmlformats.org/officeDocument/2006/relationships/slide" Target="/ppt/slides/slide2.xml" Id="R2c63afa71af64956" /><Relationship Type="http://schemas.openxmlformats.org/officeDocument/2006/relationships/slide" Target="/ppt/slides/slide3.xml" Id="Rb4a589cc04634789" /><Relationship Type="http://schemas.openxmlformats.org/officeDocument/2006/relationships/slide" Target="/ppt/slides/slide4.xml" Id="Rd04dbd26f0bb4c54" /><Relationship Type="http://schemas.openxmlformats.org/officeDocument/2006/relationships/slide" Target="/ppt/slides/slide5.xml" Id="R3b7af58eb53848c8" /><Relationship Type="http://schemas.openxmlformats.org/officeDocument/2006/relationships/slide" Target="/ppt/slides/slide6.xml" Id="Rdc6bcdd24afd4823" /><Relationship Type="http://schemas.openxmlformats.org/officeDocument/2006/relationships/slide" Target="/ppt/slides/slide7.xml" Id="Rd986da22b21540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d3830f17944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8ef429e884954" /><Relationship Type="http://schemas.openxmlformats.org/officeDocument/2006/relationships/theme" Target="/ppt/slideMasters/theme/theme1.xml" Id="R87060f3527ed4a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08ef429e8849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a8ef238a44e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12217de8747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28c2f921b46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a066f80a644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3a54fae2341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0979a844f4b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f2d7eaff74e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ACRYLICON NORD-NORGE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ACRYLICON NORD-NORGE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44 361 625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1 882 884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1 897 424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4 939 719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16 197 881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ACRYLICON NORD-NORGE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BØNNA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ECM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CATO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58 80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968 833 073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NORD-NORGE AS</a:t>
            </a:r>
          </a:p>
        </p:txBody>
      </p:sp>
    </p:spTree>
  </p:cSld>
  <p:clrMapOvr>
    <a:masterClrMapping xmlns:a="http://schemas.openxmlformats.org/drawingml/2006/main"/>
  </p:clrMapOvr>
</p:sld>
</file>