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eb0b737a6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f8d64124b4e3a"/>
  </p:sldMasterIdLst>
  <p:sldIdLst>
    <p:sldId xmlns:r="http://schemas.openxmlformats.org/officeDocument/2006/relationships" id="256" r:id="Rde21024a0b894acf"/>
    <p:sldId xmlns:r="http://schemas.openxmlformats.org/officeDocument/2006/relationships" id="257" r:id="Ra3b362a4862c4d2e"/>
    <p:sldId xmlns:r="http://schemas.openxmlformats.org/officeDocument/2006/relationships" id="258" r:id="Rffb25c81245d4097"/>
    <p:sldId xmlns:r="http://schemas.openxmlformats.org/officeDocument/2006/relationships" id="259" r:id="R38b0bbcf29b846f3"/>
    <p:sldId xmlns:r="http://schemas.openxmlformats.org/officeDocument/2006/relationships" id="260" r:id="R0752eee59a684abc"/>
    <p:sldId xmlns:r="http://schemas.openxmlformats.org/officeDocument/2006/relationships" id="261" r:id="Rc69308da2bcc4f6c"/>
    <p:sldId xmlns:r="http://schemas.openxmlformats.org/officeDocument/2006/relationships" id="262" r:id="Rc2273c0c21d64a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f8d64124b4e3a" /><Relationship Type="http://schemas.openxmlformats.org/officeDocument/2006/relationships/slide" Target="/ppt/slides/slide1.xml" Id="Rde21024a0b894acf" /><Relationship Type="http://schemas.openxmlformats.org/officeDocument/2006/relationships/slide" Target="/ppt/slides/slide2.xml" Id="Ra3b362a4862c4d2e" /><Relationship Type="http://schemas.openxmlformats.org/officeDocument/2006/relationships/slide" Target="/ppt/slides/slide3.xml" Id="Rffb25c81245d4097" /><Relationship Type="http://schemas.openxmlformats.org/officeDocument/2006/relationships/slide" Target="/ppt/slides/slide4.xml" Id="R38b0bbcf29b846f3" /><Relationship Type="http://schemas.openxmlformats.org/officeDocument/2006/relationships/slide" Target="/ppt/slides/slide5.xml" Id="R0752eee59a684abc" /><Relationship Type="http://schemas.openxmlformats.org/officeDocument/2006/relationships/slide" Target="/ppt/slides/slide6.xml" Id="Rc69308da2bcc4f6c" /><Relationship Type="http://schemas.openxmlformats.org/officeDocument/2006/relationships/slide" Target="/ppt/slides/slide7.xml" Id="Rc2273c0c21d64a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4fa2de5ef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d750d943d4499" /><Relationship Type="http://schemas.openxmlformats.org/officeDocument/2006/relationships/theme" Target="/ppt/slideMasters/theme/theme1.xml" Id="R414102c9d6224e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d750d943d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324df66ac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b938686b44f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b10be79534b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e73bc05fd4a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6054cbcc644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d09820ed340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30f18553948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NORDHAUG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8 082 827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47 464 523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52 868 108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968 849 891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