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e4897f68d1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2fa9264344050"/>
  </p:sldMasterIdLst>
  <p:sldIdLst>
    <p:sldId xmlns:r="http://schemas.openxmlformats.org/officeDocument/2006/relationships" id="256" r:id="R600761404bbb4c1a"/>
    <p:sldId xmlns:r="http://schemas.openxmlformats.org/officeDocument/2006/relationships" id="257" r:id="R41afb26663cb4c92"/>
    <p:sldId xmlns:r="http://schemas.openxmlformats.org/officeDocument/2006/relationships" id="258" r:id="Rc2047bf2d8d04f97"/>
    <p:sldId xmlns:r="http://schemas.openxmlformats.org/officeDocument/2006/relationships" id="259" r:id="R30b4f041dce74709"/>
    <p:sldId xmlns:r="http://schemas.openxmlformats.org/officeDocument/2006/relationships" id="260" r:id="Re4e16b299053422b"/>
    <p:sldId xmlns:r="http://schemas.openxmlformats.org/officeDocument/2006/relationships" id="261" r:id="R9f6896ca69b84a82"/>
    <p:sldId xmlns:r="http://schemas.openxmlformats.org/officeDocument/2006/relationships" id="262" r:id="Ref88391eafbd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2fa9264344050" /><Relationship Type="http://schemas.openxmlformats.org/officeDocument/2006/relationships/slide" Target="/ppt/slides/slide1.xml" Id="R600761404bbb4c1a" /><Relationship Type="http://schemas.openxmlformats.org/officeDocument/2006/relationships/slide" Target="/ppt/slides/slide2.xml" Id="R41afb26663cb4c92" /><Relationship Type="http://schemas.openxmlformats.org/officeDocument/2006/relationships/slide" Target="/ppt/slides/slide3.xml" Id="Rc2047bf2d8d04f97" /><Relationship Type="http://schemas.openxmlformats.org/officeDocument/2006/relationships/slide" Target="/ppt/slides/slide4.xml" Id="R30b4f041dce74709" /><Relationship Type="http://schemas.openxmlformats.org/officeDocument/2006/relationships/slide" Target="/ppt/slides/slide5.xml" Id="Re4e16b299053422b" /><Relationship Type="http://schemas.openxmlformats.org/officeDocument/2006/relationships/slide" Target="/ppt/slides/slide6.xml" Id="R9f6896ca69b84a82" /><Relationship Type="http://schemas.openxmlformats.org/officeDocument/2006/relationships/slide" Target="/ppt/slides/slide7.xml" Id="Ref88391eafbd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66ab7d901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8115fbc324841" /><Relationship Type="http://schemas.openxmlformats.org/officeDocument/2006/relationships/theme" Target="/ppt/slideMasters/theme/theme1.xml" Id="R72d8b737c4f0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8115fbc32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5a527abc5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8919c01a1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6feaaa817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625b9b1f42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79682a938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8f7fb71034d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c0cd9b5964d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 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BLIKK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24 848 944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1 498 810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3 349 068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10 310 723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KIM HAMSUN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NIELS-JØRGEN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Pottemakerveien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38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968 850 601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 BLIKK AS</a:t>
            </a:r>
          </a:p>
        </p:txBody>
      </p:sp>
    </p:spTree>
  </p:cSld>
  <p:clrMapOvr>
    <a:masterClrMapping xmlns:a="http://schemas.openxmlformats.org/drawingml/2006/main"/>
  </p:clrMapOvr>
</p:sld>
</file>